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ink/ink1.xml" ContentType="application/inkml+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 id="2147483672" r:id="rId2"/>
    <p:sldMasterId id="2147483705" r:id="rId3"/>
    <p:sldMasterId id="2147483798" r:id="rId4"/>
    <p:sldMasterId id="2147483871" r:id="rId5"/>
  </p:sldMasterIdLst>
  <p:notesMasterIdLst>
    <p:notesMasterId r:id="rId47"/>
  </p:notesMasterIdLst>
  <p:sldIdLst>
    <p:sldId id="395" r:id="rId6"/>
    <p:sldId id="542" r:id="rId7"/>
    <p:sldId id="848" r:id="rId8"/>
    <p:sldId id="847" r:id="rId9"/>
    <p:sldId id="539" r:id="rId10"/>
    <p:sldId id="518" r:id="rId11"/>
    <p:sldId id="544" r:id="rId12"/>
    <p:sldId id="401" r:id="rId13"/>
    <p:sldId id="519" r:id="rId14"/>
    <p:sldId id="375" r:id="rId15"/>
    <p:sldId id="520" r:id="rId16"/>
    <p:sldId id="521" r:id="rId17"/>
    <p:sldId id="522" r:id="rId18"/>
    <p:sldId id="523" r:id="rId19"/>
    <p:sldId id="531" r:id="rId20"/>
    <p:sldId id="387" r:id="rId21"/>
    <p:sldId id="532" r:id="rId22"/>
    <p:sldId id="533" r:id="rId23"/>
    <p:sldId id="535" r:id="rId24"/>
    <p:sldId id="536" r:id="rId25"/>
    <p:sldId id="393" r:id="rId26"/>
    <p:sldId id="394" r:id="rId27"/>
    <p:sldId id="537" r:id="rId28"/>
    <p:sldId id="428" r:id="rId29"/>
    <p:sldId id="429" r:id="rId30"/>
    <p:sldId id="453" r:id="rId31"/>
    <p:sldId id="424" r:id="rId32"/>
    <p:sldId id="538" r:id="rId33"/>
    <p:sldId id="431" r:id="rId34"/>
    <p:sldId id="423" r:id="rId35"/>
    <p:sldId id="439" r:id="rId36"/>
    <p:sldId id="444" r:id="rId37"/>
    <p:sldId id="545" r:id="rId38"/>
    <p:sldId id="524" r:id="rId39"/>
    <p:sldId id="525" r:id="rId40"/>
    <p:sldId id="554" r:id="rId41"/>
    <p:sldId id="486" r:id="rId42"/>
    <p:sldId id="507" r:id="rId43"/>
    <p:sldId id="351" r:id="rId44"/>
    <p:sldId id="385" r:id="rId45"/>
    <p:sldId id="42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272" userDrawn="1">
          <p15:clr>
            <a:srgbClr val="A4A3A4"/>
          </p15:clr>
        </p15:guide>
        <p15:guide id="3" pos="4728" userDrawn="1">
          <p15:clr>
            <a:srgbClr val="A4A3A4"/>
          </p15:clr>
        </p15:guide>
        <p15:guide id="4" orient="horz" pos="936" userDrawn="1">
          <p15:clr>
            <a:srgbClr val="A4A3A4"/>
          </p15:clr>
        </p15:guide>
        <p15:guide id="5" orient="horz" pos="1176" userDrawn="1">
          <p15:clr>
            <a:srgbClr val="A4A3A4"/>
          </p15:clr>
        </p15:guide>
        <p15:guide id="6"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urt Monnier" initials="" lastIdx="1" clrIdx="0"/>
  <p:cmAuthor id="1" name="kmonnier" initials="k" lastIdx="1" clrIdx="1">
    <p:extLst/>
  </p:cmAuthor>
  <p:cmAuthor id="2" name="Tanya O'Connor" initials="TO" lastIdx="4" clrIdx="2">
    <p:extLst>
      <p:ext uri="{19B8F6BF-5375-455C-9EA6-DF929625EA0E}">
        <p15:presenceInfo xmlns:p15="http://schemas.microsoft.com/office/powerpoint/2012/main" userId="S-1-5-21-2089814041-428609448-1854500012-61613" providerId="AD"/>
      </p:ext>
    </p:extLst>
  </p:cmAuthor>
  <p:cmAuthor id="3" name="Julian Steiner" initials="JS" lastIdx="1" clrIdx="3">
    <p:extLst>
      <p:ext uri="{19B8F6BF-5375-455C-9EA6-DF929625EA0E}">
        <p15:presenceInfo xmlns:p15="http://schemas.microsoft.com/office/powerpoint/2012/main" userId="S-1-5-21-2089814041-428609448-1854500012-664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95F852"/>
    <a:srgbClr val="97F870"/>
    <a:srgbClr val="B0F97F"/>
    <a:srgbClr val="94FF4B"/>
    <a:srgbClr val="F85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96" autoAdjust="0"/>
    <p:restoredTop sz="88589" autoAdjust="0"/>
  </p:normalViewPr>
  <p:slideViewPr>
    <p:cSldViewPr snapToGrid="0" snapToObjects="1">
      <p:cViewPr varScale="1">
        <p:scale>
          <a:sx n="75" d="100"/>
          <a:sy n="75" d="100"/>
        </p:scale>
        <p:origin x="278" y="43"/>
      </p:cViewPr>
      <p:guideLst>
        <p:guide orient="horz" pos="2160"/>
        <p:guide pos="4272"/>
        <p:guide pos="4728"/>
        <p:guide orient="horz" pos="936"/>
        <p:guide orient="horz" pos="1176"/>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1-28T13:52:28.027" idx="1">
    <p:pos x="10" y="10"/>
    <p:text/>
    <p:extLst>
      <p:ext uri="{C676402C-5697-4E1C-873F-D02D1690AC5C}">
        <p15:threadingInfo xmlns:p15="http://schemas.microsoft.com/office/powerpoint/2012/main" timeZoneBias="-6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2-16T16:03:42.383"/>
    </inkml:context>
    <inkml:brush xml:id="br0">
      <inkml:brushProperty name="width" value="0.05" units="cm"/>
      <inkml:brushProperty name="height" value="0.05" units="cm"/>
    </inkml:brush>
  </inkml:definitions>
  <inkml:trace contextRef="#ctx0" brushRef="#br0">0 1 10661,'0'0'-1681,"0"0"817,0 0 656,0 0-1057,73 48-2048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9B6794-CFE8-A947-B156-72D012C00B3C}" type="datetimeFigureOut">
              <a:rPr lang="en-US" smtClean="0"/>
              <a:t>2019-10-28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8F1A8C-7FD3-1C45-9AFF-F52DF0B57DC3}" type="slidenum">
              <a:rPr lang="en-US" smtClean="0"/>
              <a:t>‹#›</a:t>
            </a:fld>
            <a:endParaRPr lang="en-US"/>
          </a:p>
        </p:txBody>
      </p:sp>
    </p:spTree>
    <p:extLst>
      <p:ext uri="{BB962C8B-B14F-4D97-AF65-F5344CB8AC3E}">
        <p14:creationId xmlns:p14="http://schemas.microsoft.com/office/powerpoint/2010/main" val="328873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is an overview presentation of the Progress vision</a:t>
            </a:r>
            <a:r>
              <a:rPr lang="en-US" baseline="0" dirty="0"/>
              <a:t> and future direction. It discusses Progress’ value proposition and ties our current products to our company vision. Use slides from this presentation to tailor your own pitch about why Progress is a vendor of choice given our unique vision and place in the market. It can be used to facilitate discussions with the customer </a:t>
            </a:r>
            <a:r>
              <a:rPr lang="en-US" u="none" baseline="0" dirty="0">
                <a:solidFill>
                  <a:schemeClr val="accent5"/>
                </a:solidFill>
              </a:rPr>
              <a:t>or prospect </a:t>
            </a:r>
            <a:r>
              <a:rPr lang="en-US" baseline="0" dirty="0"/>
              <a:t>on current state and future business direction.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32258B-E425-49FF-90F1-A4067C653E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852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58794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65000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Npm</a:t>
            </a:r>
            <a:r>
              <a:rPr lang="en-US" dirty="0"/>
              <a:t>, </a:t>
            </a:r>
            <a:r>
              <a:rPr lang="en-US" dirty="0" err="1"/>
              <a:t>CocoaPods</a:t>
            </a:r>
            <a:r>
              <a:rPr lang="en-US" dirty="0"/>
              <a:t>, Android</a:t>
            </a:r>
            <a:r>
              <a:rPr lang="en-US" baseline="0" dirty="0"/>
              <a:t> Arsenal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94589FC-1846-0249-85C6-65894CFD5F09}" type="slidenum">
              <a:rPr lang="en-US" smtClean="0"/>
              <a:t>15</a:t>
            </a:fld>
            <a:endParaRPr lang="en-US"/>
          </a:p>
        </p:txBody>
      </p:sp>
    </p:spTree>
    <p:extLst>
      <p:ext uri="{BB962C8B-B14F-4D97-AF65-F5344CB8AC3E}">
        <p14:creationId xmlns:p14="http://schemas.microsoft.com/office/powerpoint/2010/main" val="763161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60834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7914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This is going to be like trying to explain a magic trick, so I hope it won’t take the magic out of it.</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NativeScript is not just a set of libraries, but more of a Runtime that enables you to call native APIs: for Android, iOS and Windows Universal</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It uses a pre-packaged JavaScript Virtual Machine. To be precise:</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•For Android it is – Google’s v8 JavaScript Engine,</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•For iOS and Windows Phone it is – WebKit’s JavaScriptCore</a:t>
            </a:r>
          </a:p>
        </p:txBody>
      </p:sp>
      <p:sp>
        <p:nvSpPr>
          <p:cNvPr id="274" name="Shape 2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18</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5585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4" name="Shape 30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3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300" b="0" i="0" u="none" strike="noStrike" cap="none" baseline="0" dirty="0">
                <a:solidFill>
                  <a:schemeClr val="dk1"/>
                </a:solidFill>
                <a:latin typeface="Calibri"/>
                <a:ea typeface="Calibri"/>
                <a:cs typeface="Calibri"/>
                <a:sym typeface="Calibri"/>
              </a:rPr>
              <a:t>var</a:t>
            </a:r>
            <a:r>
              <a:rPr lang="en" sz="1200" b="0" i="0" u="none" strike="noStrike" cap="none" baseline="0" dirty="0">
                <a:solidFill>
                  <a:schemeClr val="dk1"/>
                </a:solidFill>
                <a:latin typeface="Calibri"/>
                <a:ea typeface="Calibri"/>
                <a:cs typeface="Calibri"/>
                <a:sym typeface="Calibri"/>
              </a:rPr>
              <a:t> file </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 </a:t>
            </a:r>
            <a:r>
              <a:rPr lang="en" sz="1300" b="0" i="0" u="none" strike="noStrike" cap="none" baseline="0" dirty="0">
                <a:solidFill>
                  <a:schemeClr val="dk1"/>
                </a:solidFill>
                <a:latin typeface="Calibri"/>
                <a:ea typeface="Calibri"/>
                <a:cs typeface="Calibri"/>
                <a:sym typeface="Calibri"/>
              </a:rPr>
              <a:t>new</a:t>
            </a:r>
            <a:r>
              <a:rPr lang="en" sz="1200" b="0" i="0" u="none" strike="noStrike" cap="none" baseline="0" dirty="0">
                <a:solidFill>
                  <a:schemeClr val="dk1"/>
                </a:solidFill>
                <a:latin typeface="Calibri"/>
                <a:ea typeface="Calibri"/>
                <a:cs typeface="Calibri"/>
                <a:sym typeface="Calibri"/>
              </a:rPr>
              <a:t> java</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io</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File</a:t>
            </a:r>
            <a:r>
              <a:rPr lang="en" sz="1300" b="0" i="0" u="none" strike="noStrike" cap="none" baseline="0" dirty="0">
                <a:solidFill>
                  <a:schemeClr val="dk1"/>
                </a:solidFill>
                <a:latin typeface="Calibri"/>
                <a:ea typeface="Calibri"/>
                <a:cs typeface="Calibri"/>
                <a:sym typeface="Calibri"/>
              </a:rPr>
              <a:t>(</a:t>
            </a:r>
            <a:r>
              <a:rPr lang="en" sz="1200" b="0" i="0" u="none" strike="noStrike" cap="none" baseline="0" dirty="0">
                <a:solidFill>
                  <a:schemeClr val="dk1"/>
                </a:solidFill>
                <a:latin typeface="Calibri"/>
                <a:ea typeface="Calibri"/>
                <a:cs typeface="Calibri"/>
                <a:sym typeface="Calibri"/>
              </a:rPr>
              <a:t>path</a:t>
            </a:r>
            <a:r>
              <a:rPr lang="en" sz="1300" b="0" i="0" u="none" strike="noStrike" cap="none" baseline="0" dirty="0">
                <a:solidFill>
                  <a:schemeClr val="dk1"/>
                </a:solidFill>
                <a:latin typeface="Calibri"/>
                <a:ea typeface="Calibri"/>
                <a:cs typeface="Calibri"/>
                <a:sym typeface="Calibri"/>
              </a:rPr>
              <a:t>);</a:t>
            </a:r>
          </a:p>
          <a:p>
            <a:pPr marL="0" marR="0" lvl="0" indent="0" algn="l" rtl="0">
              <a:spcBef>
                <a:spcPts val="0"/>
              </a:spcBef>
              <a:buNone/>
            </a:pPr>
            <a:endParaRPr sz="13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which calls Android API to create a file object.</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JavaScript Virtual Machine or in this case Google’s v8 JavaScript Engine, evaluates the code.</a:t>
            </a:r>
          </a:p>
        </p:txBody>
      </p:sp>
      <p:sp>
        <p:nvSpPr>
          <p:cNvPr id="305" name="Shape 30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19</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6695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1" name="Shape 31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lang="en" sz="1200" b="0" i="0" u="none" strike="noStrike" cap="none" baseline="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baseline="0" dirty="0">
                <a:solidFill>
                  <a:schemeClr val="dk1"/>
                </a:solidFill>
                <a:latin typeface="Calibri"/>
                <a:ea typeface="Calibri"/>
                <a:cs typeface="Calibri"/>
                <a:sym typeface="Calibri"/>
              </a:rPr>
              <a:t>The Type Conversion Service converts the path value, from the JavaScript String to the native Java String object.</a:t>
            </a:r>
          </a:p>
        </p:txBody>
      </p:sp>
      <p:sp>
        <p:nvSpPr>
          <p:cNvPr id="312" name="Shape 31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20</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64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18" name="Shape 31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Metadata will lookup the Android API and determine the corresponding native method to call</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 and as a result finding the native constructor for the File class.</a:t>
            </a:r>
          </a:p>
        </p:txBody>
      </p:sp>
      <p:sp>
        <p:nvSpPr>
          <p:cNvPr id="319" name="Shape 31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21</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074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5" name="Shape 325"/>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call dispatcher executes the call with a dual result: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•On the Android Side: we get a new instance of the native File class</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•On the NativeScript Side: we get a custom JavaScript Object serving as a proxy to the native Android’s object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When a method is called on this proxy it is delegated to the underlying native object.</a:t>
            </a:r>
          </a:p>
          <a:p>
            <a:pPr marL="0" marR="0" lvl="0" indent="0" algn="l" rtl="0">
              <a:spcBef>
                <a:spcPts val="0"/>
              </a:spcBef>
              <a:buNone/>
            </a:pPr>
            <a:endParaRPr sz="1300" b="1"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300" b="1" i="0" u="none" strike="noStrike" cap="none" baseline="0" dirty="0">
                <a:solidFill>
                  <a:schemeClr val="dk1"/>
                </a:solidFill>
                <a:latin typeface="Calibri"/>
                <a:ea typeface="Calibri"/>
                <a:cs typeface="Calibri"/>
                <a:sym typeface="Calibri"/>
              </a:rPr>
              <a:t>&lt;Before the next slide&gt;</a:t>
            </a:r>
          </a:p>
          <a:p>
            <a:pPr marL="0" marR="0" lvl="0" indent="0" algn="l" rtl="0">
              <a:lnSpc>
                <a:spcPct val="100000"/>
              </a:lnSpc>
              <a:spcBef>
                <a:spcPts val="0"/>
              </a:spcBef>
              <a:spcAft>
                <a:spcPts val="0"/>
              </a:spcAft>
              <a:buClr>
                <a:schemeClr val="dk1"/>
              </a:buClr>
              <a:buSzPct val="25000"/>
              <a:buFont typeface="Calibri"/>
              <a:buNone/>
            </a:pPr>
            <a:r>
              <a:rPr lang="en" sz="1200" b="0" i="0" u="none" strike="noStrike" cap="none" baseline="0" dirty="0">
                <a:solidFill>
                  <a:schemeClr val="dk1"/>
                </a:solidFill>
                <a:latin typeface="Calibri"/>
                <a:ea typeface="Calibri"/>
                <a:cs typeface="Calibri"/>
                <a:sym typeface="Calibri"/>
              </a:rPr>
              <a:t>This is the foundation of the NativeScript framework.</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The next logical step was to create a platform agnostic abstraction layer.</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It is really great that you can access native APIs straight form JavaScript.</a:t>
            </a: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But I can hear you think. … this still doesn’t solve the problem of me having to learn all those Platform APIs.</a:t>
            </a:r>
          </a:p>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a:p>
            <a:pPr marL="0" marR="0" lvl="0" indent="0" algn="l" rtl="0">
              <a:spcBef>
                <a:spcPts val="0"/>
              </a:spcBef>
              <a:buSzPct val="25000"/>
              <a:buNone/>
            </a:pPr>
            <a:r>
              <a:rPr lang="en" sz="1200" b="0" i="0" u="none" strike="noStrike" cap="none" baseline="0" dirty="0">
                <a:solidFill>
                  <a:schemeClr val="dk1"/>
                </a:solidFill>
                <a:latin typeface="Calibri"/>
                <a:ea typeface="Calibri"/>
                <a:cs typeface="Calibri"/>
                <a:sym typeface="Calibri"/>
              </a:rPr>
              <a:t>But this is just the foundation of the NativeScript framework.</a:t>
            </a:r>
          </a:p>
        </p:txBody>
      </p:sp>
      <p:sp>
        <p:nvSpPr>
          <p:cNvPr id="326" name="Shape 3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b="0" i="0" u="none" strike="noStrike" cap="none" baseline="0">
                <a:solidFill>
                  <a:schemeClr val="dk1"/>
                </a:solidFill>
                <a:latin typeface="Calibri"/>
                <a:ea typeface="Calibri"/>
                <a:cs typeface="Calibri"/>
                <a:sym typeface="Calibri"/>
              </a:rPr>
              <a:t>22</a:t>
            </a:fld>
            <a:endParaRPr lang="en"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2737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78F1A8C-7FD3-1C45-9AFF-F52DF0B57DC3}" type="slidenum">
              <a:rPr lang="en-US" smtClean="0"/>
              <a:t>2</a:t>
            </a:fld>
            <a:endParaRPr lang="en-US"/>
          </a:p>
        </p:txBody>
      </p:sp>
    </p:spTree>
    <p:extLst>
      <p:ext uri="{BB962C8B-B14F-4D97-AF65-F5344CB8AC3E}">
        <p14:creationId xmlns:p14="http://schemas.microsoft.com/office/powerpoint/2010/main" val="3615681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86710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62283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3732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64873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690847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86336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07710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1" name="Shape 7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algn="ctr">
              <a:lnSpc>
                <a:spcPct val="115000"/>
              </a:lnSpc>
            </a:pPr>
            <a:r>
              <a:rPr lang="en-US" dirty="0"/>
              <a:t>Third party</a:t>
            </a:r>
          </a:p>
          <a:p>
            <a:pPr algn="ctr">
              <a:lnSpc>
                <a:spcPct val="115000"/>
              </a:lnSpc>
            </a:pPr>
            <a:r>
              <a:rPr lang="en-US" dirty="0"/>
              <a:t>Android/iOS libraries work </a:t>
            </a:r>
            <a:r>
              <a:rPr lang="en-US" b="1" dirty="0">
                <a:latin typeface="Roboto"/>
                <a:ea typeface="Roboto"/>
                <a:cs typeface="Roboto"/>
                <a:sym typeface="Roboto"/>
              </a:rPr>
              <a:t>out-of-the-box</a:t>
            </a:r>
            <a:endParaRPr dirty="0"/>
          </a:p>
        </p:txBody>
      </p:sp>
    </p:spTree>
    <p:extLst>
      <p:ext uri="{BB962C8B-B14F-4D97-AF65-F5344CB8AC3E}">
        <p14:creationId xmlns:p14="http://schemas.microsoft.com/office/powerpoint/2010/main" val="2115648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300666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0051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435558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6" name="Shape 6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r>
              <a:rPr lang="en-US" sz="1200" kern="1200" dirty="0">
                <a:solidFill>
                  <a:schemeClr val="tx1"/>
                </a:solidFill>
                <a:effectLst/>
                <a:latin typeface="Arial" charset="0"/>
                <a:ea typeface="+mn-ea"/>
                <a:cs typeface="+mn-cs"/>
              </a:rPr>
              <a:t>In summary, value of using Progress Mobility:</a:t>
            </a:r>
          </a:p>
          <a:p>
            <a:pPr lvl="0"/>
            <a:r>
              <a:rPr lang="en-US" sz="1200" kern="1200" dirty="0">
                <a:solidFill>
                  <a:schemeClr val="tx1"/>
                </a:solidFill>
                <a:effectLst/>
                <a:latin typeface="Arial" charset="0"/>
                <a:ea typeface="+mn-ea"/>
                <a:cs typeface="+mn-cs"/>
              </a:rPr>
              <a:t>Write once, run natively on both iOS and Android devices using the skills you already have</a:t>
            </a:r>
          </a:p>
          <a:p>
            <a:pPr lvl="0"/>
            <a:r>
              <a:rPr lang="en-US" sz="1200" kern="1200" dirty="0">
                <a:solidFill>
                  <a:schemeClr val="tx1"/>
                </a:solidFill>
                <a:effectLst/>
                <a:latin typeface="Arial" charset="0"/>
                <a:ea typeface="+mn-ea"/>
                <a:cs typeface="+mn-cs"/>
              </a:rPr>
              <a:t>Gain 75% faster time to market</a:t>
            </a:r>
          </a:p>
          <a:p>
            <a:pPr lvl="0"/>
            <a:r>
              <a:rPr lang="en-US" sz="1200" kern="1200" dirty="0">
                <a:solidFill>
                  <a:schemeClr val="tx1"/>
                </a:solidFill>
                <a:effectLst/>
                <a:latin typeface="Arial" charset="0"/>
                <a:ea typeface="+mn-ea"/>
                <a:cs typeface="+mn-cs"/>
              </a:rPr>
              <a:t>Realize 60% lower cost of ownership</a:t>
            </a:r>
          </a:p>
          <a:p>
            <a:r>
              <a:rPr lang="en-US" sz="1200" kern="1200" dirty="0">
                <a:solidFill>
                  <a:schemeClr val="tx1"/>
                </a:solidFill>
                <a:effectLst/>
                <a:latin typeface="Arial" charset="0"/>
                <a:ea typeface="+mn-ea"/>
                <a:cs typeface="+mn-cs"/>
              </a:rPr>
              <a:t>Achieve simple, fast and secure access to enterprise </a:t>
            </a:r>
            <a:endParaRPr dirty="0"/>
          </a:p>
        </p:txBody>
      </p:sp>
    </p:spTree>
    <p:extLst>
      <p:ext uri="{BB962C8B-B14F-4D97-AF65-F5344CB8AC3E}">
        <p14:creationId xmlns:p14="http://schemas.microsoft.com/office/powerpoint/2010/main" val="4185264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700088"/>
            <a:ext cx="6208712" cy="3492500"/>
          </a:xfrm>
        </p:spPr>
      </p:sp>
      <p:sp>
        <p:nvSpPr>
          <p:cNvPr id="3" name="Notes Placeholder 2"/>
          <p:cNvSpPr>
            <a:spLocks noGrp="1"/>
          </p:cNvSpPr>
          <p:nvPr>
            <p:ph type="body" idx="1"/>
          </p:nvPr>
        </p:nvSpPr>
        <p:spPr/>
        <p:txBody>
          <a:bodyPr/>
          <a:lstStyle/>
          <a:p>
            <a:pPr marL="171450" indent="-171450">
              <a:buFont typeface="Arial" charset="0"/>
              <a:buChar char="•"/>
            </a:pPr>
            <a:r>
              <a:rPr lang="en-US"/>
              <a:t>In terms of our cognitive</a:t>
            </a:r>
            <a:r>
              <a:rPr lang="en-US" baseline="0"/>
              <a:t> cloud capabilities, let’s start with Backend as a Service</a:t>
            </a:r>
          </a:p>
          <a:p>
            <a:pPr marL="171450" indent="-171450">
              <a:buFont typeface="Arial" charset="0"/>
              <a:buChar char="•"/>
            </a:pPr>
            <a:r>
              <a:rPr lang="en-US" baseline="0"/>
              <a:t>Progress Kinvey provides ---- </a:t>
            </a:r>
            <a:r>
              <a:rPr lang="en-US" i="1" baseline="0"/>
              <a:t>read / paraphrase the bold title line</a:t>
            </a:r>
          </a:p>
          <a:p>
            <a:pPr marL="171450" indent="-171450">
              <a:buFont typeface="Arial" charset="0"/>
              <a:buChar char="•"/>
            </a:pPr>
            <a:r>
              <a:rPr lang="en-US" i="1" baseline="0"/>
              <a:t>Introduce the key capabilities / differentiators listed in the slide</a:t>
            </a:r>
            <a:endParaRPr lang="en-US" i="1"/>
          </a:p>
          <a:p>
            <a:pPr marL="171450" indent="-171450">
              <a:buFont typeface="Arial" charset="0"/>
              <a:buChar char="•"/>
            </a:pPr>
            <a:endParaRPr lang="en-US"/>
          </a:p>
        </p:txBody>
      </p:sp>
      <p:sp>
        <p:nvSpPr>
          <p:cNvPr id="4" name="Slide Number Placeholder 3"/>
          <p:cNvSpPr>
            <a:spLocks noGrp="1"/>
          </p:cNvSpPr>
          <p:nvPr>
            <p:ph type="sldNum" sz="quarter" idx="10"/>
          </p:nvPr>
        </p:nvSpPr>
        <p:spPr/>
        <p:txBody>
          <a:bodyPr/>
          <a:lstStyle/>
          <a:p>
            <a:fld id="{4132258B-E425-49FF-90F1-A4067C653E2F}" type="slidenum">
              <a:rPr lang="en-US" smtClean="0"/>
              <a:t>38</a:t>
            </a:fld>
            <a:endParaRPr lang="en-US"/>
          </a:p>
        </p:txBody>
      </p:sp>
    </p:spTree>
    <p:extLst>
      <p:ext uri="{BB962C8B-B14F-4D97-AF65-F5344CB8AC3E}">
        <p14:creationId xmlns:p14="http://schemas.microsoft.com/office/powerpoint/2010/main" val="744425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3503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charset="0"/>
                <a:ea typeface="+mn-ea"/>
                <a:cs typeface="+mn-cs"/>
              </a:rPr>
              <a:t>Progress</a:t>
            </a:r>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5038" rtl="0" eaLnBrk="0" fontAlgn="base" latinLnBrk="0" hangingPunct="0">
              <a:lnSpc>
                <a:spcPct val="100000"/>
              </a:lnSpc>
              <a:spcBef>
                <a:spcPct val="0"/>
              </a:spcBef>
              <a:spcAft>
                <a:spcPct val="0"/>
              </a:spcAft>
              <a:buClrTx/>
              <a:buSzTx/>
              <a:buFontTx/>
              <a:buNone/>
              <a:tabLst/>
              <a:defRPr/>
            </a:pPr>
            <a:fld id="{3BC3B10F-A77C-499D-8A55-4E7169A1E706}" type="slidenum">
              <a:rPr kumimoji="0" lang="en-US" sz="1200" b="1"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35038" rtl="0" eaLnBrk="0" fontAlgn="base" latinLnBrk="0" hangingPunct="0">
                <a:lnSpc>
                  <a:spcPct val="100000"/>
                </a:lnSpc>
                <a:spcBef>
                  <a:spcPct val="0"/>
                </a:spcBef>
                <a:spcAft>
                  <a:spcPct val="0"/>
                </a:spcAft>
                <a:buClrTx/>
                <a:buSzTx/>
                <a:buFontTx/>
                <a:buNone/>
                <a:tabLst/>
                <a:defRPr/>
              </a:pPr>
              <a:t>41</a:t>
            </a:fld>
            <a:endParaRPr kumimoji="0" lang="en-US" sz="1200" b="1" i="0" u="none" strike="noStrike" kern="1200" cap="none" spc="0" normalizeH="0" baseline="0" noProof="0" dirty="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319791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4589FC-1846-0249-85C6-65894CFD5F09}" type="slidenum">
              <a:rPr lang="en-US" smtClean="0"/>
              <a:t>7</a:t>
            </a:fld>
            <a:endParaRPr lang="en-US"/>
          </a:p>
        </p:txBody>
      </p:sp>
    </p:spTree>
    <p:extLst>
      <p:ext uri="{BB962C8B-B14F-4D97-AF65-F5344CB8AC3E}">
        <p14:creationId xmlns:p14="http://schemas.microsoft.com/office/powerpoint/2010/main" val="6186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a:t>Obviously,</a:t>
            </a:r>
            <a:r>
              <a:rPr lang="en-US" baseline="0" dirty="0"/>
              <a:t> you might think: I’ve heard that before…</a:t>
            </a:r>
          </a:p>
          <a:p>
            <a:pPr>
              <a:spcBef>
                <a:spcPts val="0"/>
              </a:spcBef>
              <a:buNone/>
            </a:pPr>
            <a:r>
              <a:rPr lang="en-US" baseline="0" dirty="0"/>
              <a:t>Let me explain the key differences to the most prevalent mobile development platforms</a:t>
            </a:r>
            <a:endParaRPr dirty="0"/>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39431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6926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888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96920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54229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customXml" Target="../ink/ink1.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2.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3.xml"/><Relationship Id="rId5" Type="http://schemas.openxmlformats.org/officeDocument/2006/relationships/image" Target="../media/image46.png"/><Relationship Id="rId4"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rchitecture Primar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218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959" y="1200155"/>
            <a:ext cx="10951238"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61723186"/>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959" y="1200155"/>
            <a:ext cx="10951240" cy="5172075"/>
          </a:xfrm>
          <a:prstGeom prst="rect">
            <a:avLst/>
          </a:prstGeom>
        </p:spPr>
        <p:txBody>
          <a:bodyPr>
            <a:no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en-US"/>
              <a:t>Edit Master text styles</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23807821"/>
      </p:ext>
    </p:extLst>
  </p:cSld>
  <p:clrMapOvr>
    <a:masterClrMapping/>
  </p:clrMapOvr>
  <p:extLst mod="1">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961" y="488363"/>
            <a:ext cx="10951239"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10951238"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sz="2798"/>
              <a:t>Edit Master text styles</a:t>
            </a:r>
          </a:p>
          <a:p>
            <a:pPr lvl="1"/>
            <a:r>
              <a:rPr lang="en-US" sz="2798"/>
              <a:t>Second level</a:t>
            </a:r>
          </a:p>
          <a:p>
            <a:pPr lvl="2"/>
            <a:r>
              <a:rPr lang="en-US" sz="2798"/>
              <a:t>Third level</a:t>
            </a:r>
          </a:p>
        </p:txBody>
      </p:sp>
    </p:spTree>
    <p:extLst>
      <p:ext uri="{BB962C8B-B14F-4D97-AF65-F5344CB8AC3E}">
        <p14:creationId xmlns:p14="http://schemas.microsoft.com/office/powerpoint/2010/main" val="709223538"/>
      </p:ext>
    </p:extLst>
  </p:cSld>
  <p:clrMapOvr>
    <a:masterClrMapping/>
  </p:clrMapOvr>
  <p:extLst mod="1">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958" y="1200150"/>
            <a:ext cx="5386917"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4" name="Content Placeholder 3"/>
          <p:cNvSpPr>
            <a:spLocks noGrp="1"/>
          </p:cNvSpPr>
          <p:nvPr>
            <p:ph sz="half" idx="2"/>
          </p:nvPr>
        </p:nvSpPr>
        <p:spPr>
          <a:xfrm>
            <a:off x="557958" y="1991189"/>
            <a:ext cx="5386917"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7" y="1200150"/>
            <a:ext cx="5389033"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6" name="Content Placeholder 5"/>
          <p:cNvSpPr>
            <a:spLocks noGrp="1"/>
          </p:cNvSpPr>
          <p:nvPr>
            <p:ph sz="quarter" idx="4"/>
          </p:nvPr>
        </p:nvSpPr>
        <p:spPr>
          <a:xfrm>
            <a:off x="6193367" y="1991189"/>
            <a:ext cx="5389033" cy="4238369"/>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17488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756928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330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4341" y="1200150"/>
            <a:ext cx="6529500" cy="5511800"/>
          </a:xfrm>
          <a:prstGeom prst="rect">
            <a:avLst/>
          </a:prstGeom>
        </p:spPr>
      </p:pic>
      <p:sp>
        <p:nvSpPr>
          <p:cNvPr id="11" name="Picture Placeholder 5"/>
          <p:cNvSpPr>
            <a:spLocks noGrp="1"/>
          </p:cNvSpPr>
          <p:nvPr>
            <p:ph type="pic" sz="quarter" idx="10" hasCustomPrompt="1"/>
          </p:nvPr>
        </p:nvSpPr>
        <p:spPr>
          <a:xfrm>
            <a:off x="6391309" y="1475611"/>
            <a:ext cx="5895564"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6074341" y="1200150"/>
            <a:ext cx="6529500" cy="5511800"/>
          </a:xfrm>
          <a:prstGeom prst="rect">
            <a:avLst/>
          </a:prstGeom>
        </p:spPr>
      </p:pic>
      <p:pic>
        <p:nvPicPr>
          <p:cNvPr id="7" name="Picture 6"/>
          <p:cNvPicPr>
            <a:picLocks noChangeAspect="1"/>
          </p:cNvPicPr>
          <p:nvPr/>
        </p:nvPicPr>
        <p:blipFill>
          <a:blip r:embed="rId2"/>
          <a:stretch>
            <a:fillRect/>
          </a:stretch>
        </p:blipFill>
        <p:spPr>
          <a:xfrm>
            <a:off x="6074341" y="1200150"/>
            <a:ext cx="6529500" cy="5511800"/>
          </a:xfrm>
          <a:prstGeom prst="rect">
            <a:avLst/>
          </a:prstGeom>
        </p:spPr>
      </p:pic>
    </p:spTree>
    <p:extLst>
      <p:ext uri="{BB962C8B-B14F-4D97-AF65-F5344CB8AC3E}">
        <p14:creationId xmlns:p14="http://schemas.microsoft.com/office/powerpoint/2010/main" val="428638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6671" y="1231900"/>
            <a:ext cx="7126556" cy="4394200"/>
          </a:xfrm>
          <a:prstGeom prst="rect">
            <a:avLst/>
          </a:prstGeom>
        </p:spPr>
      </p:pic>
      <p:sp>
        <p:nvSpPr>
          <p:cNvPr id="11" name="Picture Placeholder 5"/>
          <p:cNvSpPr>
            <a:spLocks noGrp="1"/>
          </p:cNvSpPr>
          <p:nvPr>
            <p:ph type="pic" sz="quarter" idx="10" hasCustomPrompt="1"/>
          </p:nvPr>
        </p:nvSpPr>
        <p:spPr>
          <a:xfrm>
            <a:off x="6950335" y="1538231"/>
            <a:ext cx="5219227"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5996671" y="1231900"/>
            <a:ext cx="7126556" cy="4394200"/>
          </a:xfrm>
          <a:prstGeom prst="rect">
            <a:avLst/>
          </a:prstGeom>
        </p:spPr>
      </p:pic>
      <p:pic>
        <p:nvPicPr>
          <p:cNvPr id="7" name="Picture 6"/>
          <p:cNvPicPr>
            <a:picLocks noChangeAspect="1"/>
          </p:cNvPicPr>
          <p:nvPr/>
        </p:nvPicPr>
        <p:blipFill>
          <a:blip r:embed="rId2"/>
          <a:stretch>
            <a:fillRect/>
          </a:stretch>
        </p:blipFill>
        <p:spPr>
          <a:xfrm>
            <a:off x="5996671" y="1231900"/>
            <a:ext cx="7126556" cy="4394200"/>
          </a:xfrm>
          <a:prstGeom prst="rect">
            <a:avLst/>
          </a:prstGeom>
        </p:spPr>
      </p:pic>
    </p:spTree>
    <p:extLst>
      <p:ext uri="{BB962C8B-B14F-4D97-AF65-F5344CB8AC3E}">
        <p14:creationId xmlns:p14="http://schemas.microsoft.com/office/powerpoint/2010/main" val="456557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0919" y="1079291"/>
            <a:ext cx="3938281" cy="5439329"/>
          </a:xfrm>
          <a:prstGeom prst="rect">
            <a:avLst/>
          </a:prstGeom>
        </p:spPr>
      </p:pic>
      <p:sp>
        <p:nvSpPr>
          <p:cNvPr id="11" name="Picture Placeholder 5"/>
          <p:cNvSpPr>
            <a:spLocks noGrp="1"/>
          </p:cNvSpPr>
          <p:nvPr>
            <p:ph type="pic" sz="quarter" idx="10" hasCustomPrompt="1"/>
          </p:nvPr>
        </p:nvSpPr>
        <p:spPr>
          <a:xfrm>
            <a:off x="8096499" y="1643308"/>
            <a:ext cx="2990661"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7570919" y="1079291"/>
            <a:ext cx="3938281" cy="5439329"/>
          </a:xfrm>
          <a:prstGeom prst="rect">
            <a:avLst/>
          </a:prstGeom>
        </p:spPr>
      </p:pic>
      <p:pic>
        <p:nvPicPr>
          <p:cNvPr id="7" name="Picture 6"/>
          <p:cNvPicPr>
            <a:picLocks noChangeAspect="1"/>
          </p:cNvPicPr>
          <p:nvPr/>
        </p:nvPicPr>
        <p:blipFill>
          <a:blip r:embed="rId2"/>
          <a:stretch>
            <a:fillRect/>
          </a:stretch>
        </p:blipFill>
        <p:spPr>
          <a:xfrm>
            <a:off x="7570918" y="1079291"/>
            <a:ext cx="3938281" cy="5439329"/>
          </a:xfrm>
          <a:prstGeom prst="rect">
            <a:avLst/>
          </a:prstGeom>
        </p:spPr>
      </p:pic>
    </p:spTree>
    <p:extLst>
      <p:ext uri="{BB962C8B-B14F-4D97-AF65-F5344CB8AC3E}">
        <p14:creationId xmlns:p14="http://schemas.microsoft.com/office/powerpoint/2010/main" val="3668682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51181" y="1038225"/>
            <a:ext cx="2629585" cy="5334000"/>
          </a:xfrm>
          <a:prstGeom prst="rect">
            <a:avLst/>
          </a:prstGeom>
        </p:spPr>
      </p:pic>
      <p:sp>
        <p:nvSpPr>
          <p:cNvPr id="8" name="Picture Placeholder 1"/>
          <p:cNvSpPr>
            <a:spLocks noGrp="1"/>
          </p:cNvSpPr>
          <p:nvPr>
            <p:ph type="pic" sz="quarter" idx="12" hasCustomPrompt="1"/>
          </p:nvPr>
        </p:nvSpPr>
        <p:spPr>
          <a:xfrm>
            <a:off x="8720971" y="1686094"/>
            <a:ext cx="2297231"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959" y="1200155"/>
            <a:ext cx="5516381"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8551181" y="1038225"/>
            <a:ext cx="2629585" cy="5334000"/>
          </a:xfrm>
          <a:prstGeom prst="rect">
            <a:avLst/>
          </a:prstGeom>
        </p:spPr>
      </p:pic>
      <p:pic>
        <p:nvPicPr>
          <p:cNvPr id="7" name="Picture 6"/>
          <p:cNvPicPr>
            <a:picLocks noChangeAspect="1"/>
          </p:cNvPicPr>
          <p:nvPr/>
        </p:nvPicPr>
        <p:blipFill>
          <a:blip r:embed="rId2"/>
          <a:stretch>
            <a:fillRect/>
          </a:stretch>
        </p:blipFill>
        <p:spPr>
          <a:xfrm>
            <a:off x="8551180" y="1038225"/>
            <a:ext cx="2629585" cy="5334000"/>
          </a:xfrm>
          <a:prstGeom prst="rect">
            <a:avLst/>
          </a:prstGeom>
        </p:spPr>
      </p:pic>
    </p:spTree>
    <p:extLst>
      <p:ext uri="{BB962C8B-B14F-4D97-AF65-F5344CB8AC3E}">
        <p14:creationId xmlns:p14="http://schemas.microsoft.com/office/powerpoint/2010/main" val="4130631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rchitecture Second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02A9A3-310E-40D8-86E4-506D7BA4127C}"/>
              </a:ext>
            </a:extLst>
          </p:cNvPr>
          <p:cNvSpPr/>
          <p:nvPr userDrawn="1"/>
        </p:nvSpPr>
        <p:spPr bwMode="auto">
          <a:xfrm>
            <a:off x="618309" y="705393"/>
            <a:ext cx="10946674" cy="5860869"/>
          </a:xfrm>
          <a:prstGeom prst="rect">
            <a:avLst/>
          </a:prstGeom>
          <a:solidFill>
            <a:srgbClr val="FFFFFF">
              <a:alpha val="80000"/>
            </a:srgb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960512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6" y="2192531"/>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395" y="2572485"/>
            <a:ext cx="1864561" cy="2172674"/>
          </a:xfrm>
          <a:prstGeom prst="roundRect">
            <a:avLst>
              <a:gd name="adj" fmla="val 5188"/>
            </a:avLst>
          </a:prstGeom>
          <a:ln>
            <a:noFill/>
          </a:ln>
        </p:spPr>
        <p:txBody>
          <a:bodyPr/>
          <a:lstStyle>
            <a:lvl1pPr marL="0" indent="0">
              <a:buNone/>
              <a:defRPr/>
            </a:lvl1pPr>
          </a:lstStyle>
          <a:p>
            <a:pPr lvl="0"/>
            <a:r>
              <a:rPr lang="en-US" noProof="0"/>
              <a:t>Click icon to add picture</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3"/>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2679" y="2569783"/>
            <a:ext cx="1838342"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14" name="Picture Placeholder 4"/>
          <p:cNvSpPr>
            <a:spLocks noGrp="1"/>
          </p:cNvSpPr>
          <p:nvPr>
            <p:ph type="pic" sz="quarter" idx="12"/>
          </p:nvPr>
        </p:nvSpPr>
        <p:spPr>
          <a:xfrm>
            <a:off x="8553542" y="2562540"/>
            <a:ext cx="1813880"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8"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6" y="2192531"/>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3"/>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5" y="2192530"/>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1"/>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35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4409" y="1"/>
            <a:ext cx="4887594"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844508" cy="5172075"/>
          </a:xfrm>
          <a:prstGeom prst="rect">
            <a:avLst/>
          </a:prstGeom>
        </p:spPr>
        <p:txBody>
          <a:bodyPr>
            <a:no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164256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5534"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4911949" y="3676530"/>
            <a:ext cx="6470218" cy="1089529"/>
          </a:xfrm>
          <a:prstGeom prst="rect">
            <a:avLst/>
          </a:prstGeom>
        </p:spPr>
        <p:txBody>
          <a:bodyPr/>
          <a:lstStyle>
            <a:lvl1pPr>
              <a:defRPr sz="3598" b="1">
                <a:solidFill>
                  <a:schemeClr val="tx1"/>
                </a:solidFill>
              </a:defRPr>
            </a:lvl1pPr>
          </a:lstStyle>
          <a:p>
            <a:r>
              <a:rPr lang="en-US" dirty="0"/>
              <a:t>Click to Edit Master Text Style</a:t>
            </a:r>
          </a:p>
        </p:txBody>
      </p:sp>
    </p:spTree>
    <p:extLst>
      <p:ext uri="{BB962C8B-B14F-4D97-AF65-F5344CB8AC3E}">
        <p14:creationId xmlns:p14="http://schemas.microsoft.com/office/powerpoint/2010/main" val="2649926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5343" y="5"/>
            <a:ext cx="6676657"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8" name="Text Placeholder 2"/>
          <p:cNvSpPr>
            <a:spLocks noGrp="1"/>
          </p:cNvSpPr>
          <p:nvPr>
            <p:ph type="body" sz="quarter" idx="13" hasCustomPrompt="1"/>
          </p:nvPr>
        </p:nvSpPr>
        <p:spPr>
          <a:xfrm>
            <a:off x="557359" y="1193800"/>
            <a:ext cx="4600185" cy="5194300"/>
          </a:xfrm>
        </p:spPr>
        <p:txBody>
          <a:bodyPr anchor="ctr">
            <a:noAutofit/>
          </a:bodyPr>
          <a:lstStyle>
            <a:lvl1pPr marL="0" indent="0" algn="l">
              <a:buNone/>
              <a:defRPr sz="3600" b="1"/>
            </a:lvl1pPr>
          </a:lstStyle>
          <a:p>
            <a:pPr lvl="0"/>
            <a:r>
              <a:rPr lang="en-US" dirty="0"/>
              <a:t>Click to Edit Master Text Styles</a:t>
            </a:r>
          </a:p>
        </p:txBody>
      </p:sp>
    </p:spTree>
    <p:extLst>
      <p:ext uri="{BB962C8B-B14F-4D97-AF65-F5344CB8AC3E}">
        <p14:creationId xmlns:p14="http://schemas.microsoft.com/office/powerpoint/2010/main" val="3492235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4" name="Picture Placeholder 4"/>
          <p:cNvSpPr>
            <a:spLocks noGrp="1"/>
          </p:cNvSpPr>
          <p:nvPr>
            <p:ph type="pic" sz="quarter" idx="10" hasCustomPrompt="1"/>
          </p:nvPr>
        </p:nvSpPr>
        <p:spPr>
          <a:xfrm>
            <a:off x="0" y="0"/>
            <a:ext cx="12195176"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extLst>
      <p:ext uri="{BB962C8B-B14F-4D97-AF65-F5344CB8AC3E}">
        <p14:creationId xmlns:p14="http://schemas.microsoft.com/office/powerpoint/2010/main" val="3762121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5176"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en-US" noProof="0"/>
              <a:t>Click icon to add picture</a:t>
            </a:r>
            <a:endParaRPr lang="en-US" noProof="0" dirty="0"/>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extLst>
      <p:ext uri="{BB962C8B-B14F-4D97-AF65-F5344CB8AC3E}">
        <p14:creationId xmlns:p14="http://schemas.microsoft.com/office/powerpoint/2010/main" val="3454514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5133" y="627814"/>
            <a:ext cx="6384920"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p:nvPr>
        </p:nvSpPr>
        <p:spPr>
          <a:xfrm>
            <a:off x="557961" y="488363"/>
            <a:ext cx="10951239" cy="590931"/>
          </a:xfrm>
          <a:prstGeom prst="rect">
            <a:avLst/>
          </a:prstGeom>
        </p:spPr>
        <p:txBody>
          <a:bodyPr/>
          <a:lstStyle>
            <a:lvl1pPr>
              <a:defRPr sz="3598" b="1">
                <a:solidFill>
                  <a:schemeClr val="tx1"/>
                </a:solidFill>
              </a:defRPr>
            </a:lvl1pPr>
          </a:lstStyle>
          <a:p>
            <a:r>
              <a:rPr lang="en-US"/>
              <a:t>Click to edit Master title style</a:t>
            </a:r>
            <a:endParaRPr lang="en-US" dirty="0"/>
          </a:p>
        </p:txBody>
      </p:sp>
      <p:sp>
        <p:nvSpPr>
          <p:cNvPr id="9" name="Text Placeholder 2"/>
          <p:cNvSpPr>
            <a:spLocks noGrp="1"/>
          </p:cNvSpPr>
          <p:nvPr>
            <p:ph type="body" sz="quarter" idx="14" hasCustomPrompt="1"/>
          </p:nvPr>
        </p:nvSpPr>
        <p:spPr>
          <a:xfrm>
            <a:off x="557359" y="1168400"/>
            <a:ext cx="4600185" cy="5118100"/>
          </a:xfrm>
        </p:spPr>
        <p:txBody>
          <a:bodyPr anchor="ctr">
            <a:no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Edit Master Text Styles</a:t>
            </a:r>
          </a:p>
        </p:txBody>
      </p:sp>
    </p:spTree>
    <p:extLst>
      <p:ext uri="{BB962C8B-B14F-4D97-AF65-F5344CB8AC3E}">
        <p14:creationId xmlns:p14="http://schemas.microsoft.com/office/powerpoint/2010/main" val="878649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5343" y="5"/>
            <a:ext cx="6676657"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8" name="Text Placeholder 2"/>
          <p:cNvSpPr>
            <a:spLocks noGrp="1"/>
          </p:cNvSpPr>
          <p:nvPr>
            <p:ph type="body" sz="quarter" idx="13" hasCustomPrompt="1"/>
          </p:nvPr>
        </p:nvSpPr>
        <p:spPr>
          <a:xfrm>
            <a:off x="557359" y="1193800"/>
            <a:ext cx="4600185" cy="5194300"/>
          </a:xfrm>
        </p:spPr>
        <p:txBody>
          <a:bodyPr anchor="ctr">
            <a:noAutofit/>
          </a:bodyPr>
          <a:lstStyle>
            <a:lvl1pPr marL="0" indent="0" algn="l">
              <a:buNone/>
              <a:defRPr sz="3600" b="1"/>
            </a:lvl1pPr>
          </a:lstStyle>
          <a:p>
            <a:pPr lvl="0"/>
            <a:r>
              <a:rPr lang="en-US" dirty="0"/>
              <a:t>Click to Edit Master Text Styles</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F62EA2B-1083-43FE-A465-9C314EFACE00}"/>
                  </a:ext>
                </a:extLst>
              </p14:cNvPr>
              <p14:cNvContentPartPr/>
              <p14:nvPr userDrawn="1"/>
            </p14:nvContentPartPr>
            <p14:xfrm>
              <a:off x="1445589" y="5120417"/>
              <a:ext cx="26640" cy="17640"/>
            </p14:xfrm>
          </p:contentPart>
        </mc:Choice>
        <mc:Fallback xmlns="">
          <p:pic>
            <p:nvPicPr>
              <p:cNvPr id="3" name="Ink 2">
                <a:extLst>
                  <a:ext uri="{FF2B5EF4-FFF2-40B4-BE49-F238E27FC236}">
                    <a16:creationId xmlns:a16="http://schemas.microsoft.com/office/drawing/2014/main" id="{FF62EA2B-1083-43FE-A465-9C314EFACE00}"/>
                  </a:ext>
                </a:extLst>
              </p:cNvPr>
              <p:cNvPicPr/>
              <p:nvPr/>
            </p:nvPicPr>
            <p:blipFill>
              <a:blip r:embed="rId3"/>
              <a:stretch>
                <a:fillRect/>
              </a:stretch>
            </p:blipFill>
            <p:spPr>
              <a:xfrm>
                <a:off x="1436589" y="5111417"/>
                <a:ext cx="44280" cy="35280"/>
              </a:xfrm>
              <a:prstGeom prst="rect">
                <a:avLst/>
              </a:prstGeom>
            </p:spPr>
          </p:pic>
        </mc:Fallback>
      </mc:AlternateContent>
    </p:spTree>
    <p:extLst>
      <p:ext uri="{BB962C8B-B14F-4D97-AF65-F5344CB8AC3E}">
        <p14:creationId xmlns:p14="http://schemas.microsoft.com/office/powerpoint/2010/main" val="14992144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767" y="2840458"/>
            <a:ext cx="771353"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6058" y="2461462"/>
            <a:ext cx="981365"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768" y="3353747"/>
            <a:ext cx="315999"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5913" y="2813485"/>
            <a:ext cx="5030773" cy="1200893"/>
          </a:xfrm>
          <a:prstGeom prst="rect">
            <a:avLst/>
          </a:prstGeom>
        </p:spPr>
      </p:pic>
    </p:spTree>
    <p:extLst>
      <p:ext uri="{BB962C8B-B14F-4D97-AF65-F5344CB8AC3E}">
        <p14:creationId xmlns:p14="http://schemas.microsoft.com/office/powerpoint/2010/main" val="3648256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1352" y="1767105"/>
            <a:ext cx="5720649" cy="4756164"/>
          </a:xfrm>
          <a:prstGeom prst="rect">
            <a:avLst/>
          </a:prstGeom>
        </p:spPr>
      </p:pic>
      <p:sp>
        <p:nvSpPr>
          <p:cNvPr id="9" name="Rectangle 3"/>
          <p:cNvSpPr>
            <a:spLocks noGrp="1" noChangeArrowheads="1"/>
          </p:cNvSpPr>
          <p:nvPr>
            <p:ph type="ctrTitle" hasCustomPrompt="1"/>
          </p:nvPr>
        </p:nvSpPr>
        <p:spPr bwMode="auto">
          <a:xfrm>
            <a:off x="1258792" y="1857658"/>
            <a:ext cx="6299677"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792" y="3429000"/>
            <a:ext cx="5481075"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358" y="479473"/>
            <a:ext cx="3299124" cy="1099423"/>
          </a:xfrm>
          <a:prstGeom prst="rect">
            <a:avLst/>
          </a:prstGeom>
        </p:spPr>
      </p:pic>
      <p:sp>
        <p:nvSpPr>
          <p:cNvPr id="16" name="Text Placeholder 3"/>
          <p:cNvSpPr>
            <a:spLocks noGrp="1"/>
          </p:cNvSpPr>
          <p:nvPr>
            <p:ph type="body" sz="quarter" idx="10" hasCustomPrompt="1"/>
          </p:nvPr>
        </p:nvSpPr>
        <p:spPr>
          <a:xfrm>
            <a:off x="1168302" y="5552644"/>
            <a:ext cx="5392554"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8302" y="5870144"/>
            <a:ext cx="5392554"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8302" y="6195813"/>
            <a:ext cx="5392554" cy="327457"/>
          </a:xfrm>
        </p:spPr>
        <p:txBody>
          <a:bodyPr anchor="t">
            <a:noAutofit/>
          </a:bodyPr>
          <a:lstStyle>
            <a:lvl1pPr marL="0" indent="0" algn="l">
              <a:buNone/>
              <a:defRPr sz="1800" b="0" baseline="0"/>
            </a:lvl1pPr>
          </a:lstStyle>
          <a:p>
            <a:pPr lvl="0"/>
            <a:r>
              <a:rPr lang="en-US" dirty="0"/>
              <a:t>Date</a:t>
            </a:r>
          </a:p>
        </p:txBody>
      </p:sp>
    </p:spTree>
    <p:extLst>
      <p:ext uri="{BB962C8B-B14F-4D97-AF65-F5344CB8AC3E}">
        <p14:creationId xmlns:p14="http://schemas.microsoft.com/office/powerpoint/2010/main" val="440505694"/>
      </p:ext>
    </p:extLst>
  </p:cSld>
  <p:clrMapOvr>
    <a:masterClrMapping/>
  </p:clrMapOvr>
  <p:extLst mod="1">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71352" y="1767105"/>
            <a:ext cx="5720649" cy="4756164"/>
          </a:xfrm>
          <a:prstGeom prst="rect">
            <a:avLst/>
          </a:prstGeom>
        </p:spPr>
      </p:pic>
      <p:sp>
        <p:nvSpPr>
          <p:cNvPr id="9" name="Rectangle 3"/>
          <p:cNvSpPr>
            <a:spLocks noGrp="1" noChangeArrowheads="1"/>
          </p:cNvSpPr>
          <p:nvPr>
            <p:ph type="ctrTitle" hasCustomPrompt="1"/>
          </p:nvPr>
        </p:nvSpPr>
        <p:spPr bwMode="auto">
          <a:xfrm>
            <a:off x="1258792" y="1857658"/>
            <a:ext cx="6299677" cy="1482442"/>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792" y="3429000"/>
            <a:ext cx="5481075" cy="723098"/>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358" y="479473"/>
            <a:ext cx="3299124" cy="1099423"/>
          </a:xfrm>
          <a:prstGeom prst="rect">
            <a:avLst/>
          </a:prstGeom>
        </p:spPr>
      </p:pic>
      <p:sp>
        <p:nvSpPr>
          <p:cNvPr id="16" name="Text Placeholder 3"/>
          <p:cNvSpPr>
            <a:spLocks noGrp="1"/>
          </p:cNvSpPr>
          <p:nvPr>
            <p:ph type="body" sz="quarter" idx="10" hasCustomPrompt="1"/>
          </p:nvPr>
        </p:nvSpPr>
        <p:spPr>
          <a:xfrm>
            <a:off x="1168302" y="5552644"/>
            <a:ext cx="5392554" cy="327457"/>
          </a:xfrm>
        </p:spPr>
        <p:txBody>
          <a:bodyPr anchor="t">
            <a:normAutofit/>
          </a:bodyPr>
          <a:lstStyle>
            <a:lvl1pPr marL="0" indent="0" algn="l">
              <a:buNone/>
              <a:defRPr sz="1800" b="1" baseline="0"/>
            </a:lvl1pPr>
          </a:lstStyle>
          <a:p>
            <a:pPr lvl="0"/>
            <a:r>
              <a:rPr lang="en-US" dirty="0"/>
              <a:t>Speaker Name</a:t>
            </a:r>
          </a:p>
        </p:txBody>
      </p:sp>
      <p:sp>
        <p:nvSpPr>
          <p:cNvPr id="17" name="Text Placeholder 3"/>
          <p:cNvSpPr>
            <a:spLocks noGrp="1"/>
          </p:cNvSpPr>
          <p:nvPr>
            <p:ph type="body" sz="quarter" idx="11" hasCustomPrompt="1"/>
          </p:nvPr>
        </p:nvSpPr>
        <p:spPr>
          <a:xfrm>
            <a:off x="1168302" y="5870144"/>
            <a:ext cx="5392554" cy="327457"/>
          </a:xfrm>
        </p:spPr>
        <p:txBody>
          <a:bodyPr anchor="t">
            <a:normAutofit/>
          </a:bodyPr>
          <a:lstStyle>
            <a:lvl1pPr marL="0" indent="0" algn="l">
              <a:buNone/>
              <a:defRPr sz="1800" b="0" baseline="0"/>
            </a:lvl1pPr>
          </a:lstStyle>
          <a:p>
            <a:pPr lvl="0"/>
            <a:r>
              <a:rPr lang="en-US" dirty="0"/>
              <a:t>Speaker Title</a:t>
            </a:r>
          </a:p>
        </p:txBody>
      </p:sp>
      <p:sp>
        <p:nvSpPr>
          <p:cNvPr id="18" name="Text Placeholder 3"/>
          <p:cNvSpPr>
            <a:spLocks noGrp="1"/>
          </p:cNvSpPr>
          <p:nvPr>
            <p:ph type="body" sz="quarter" idx="12" hasCustomPrompt="1"/>
          </p:nvPr>
        </p:nvSpPr>
        <p:spPr>
          <a:xfrm>
            <a:off x="1168302" y="6195813"/>
            <a:ext cx="5392554" cy="327457"/>
          </a:xfrm>
        </p:spPr>
        <p:txBody>
          <a:bodyPr anchor="t">
            <a:noAutofit/>
          </a:bodyPr>
          <a:lstStyle>
            <a:lvl1pPr marL="0" indent="0" algn="l">
              <a:buNone/>
              <a:defRPr sz="1800" b="0" baseline="0"/>
            </a:lvl1pPr>
          </a:lstStyle>
          <a:p>
            <a:pPr lvl="0"/>
            <a:r>
              <a:rPr lang="en-US" dirty="0"/>
              <a:t>Date</a:t>
            </a:r>
          </a:p>
        </p:txBody>
      </p:sp>
    </p:spTree>
    <p:extLst>
      <p:ext uri="{BB962C8B-B14F-4D97-AF65-F5344CB8AC3E}">
        <p14:creationId xmlns:p14="http://schemas.microsoft.com/office/powerpoint/2010/main" val="3339521739"/>
      </p:ext>
    </p:extLst>
  </p:cSld>
  <p:clrMapOvr>
    <a:masterClrMapping/>
  </p:clrMapOvr>
  <p:extLst mod="1">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9" y="-109291"/>
            <a:ext cx="12192000"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431" y="1872353"/>
            <a:ext cx="6557300"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74" y="255590"/>
            <a:ext cx="2500966"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1698" y="3870649"/>
            <a:ext cx="7790304" cy="3003550"/>
          </a:xfrm>
          <a:prstGeom prst="rect">
            <a:avLst/>
          </a:prstGeom>
        </p:spPr>
      </p:pic>
    </p:spTree>
    <p:extLst>
      <p:ext uri="{BB962C8B-B14F-4D97-AF65-F5344CB8AC3E}">
        <p14:creationId xmlns:p14="http://schemas.microsoft.com/office/powerpoint/2010/main" val="2850042431"/>
      </p:ext>
    </p:extLst>
  </p:cSld>
  <p:clrMapOvr>
    <a:masterClrMapping/>
  </p:clrMapOvr>
  <p:extLst mod="1">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5273" cy="6929027"/>
          </a:xfrm>
          <a:prstGeom prst="rect">
            <a:avLst/>
          </a:prstGeom>
        </p:spPr>
      </p:pic>
      <p:pic>
        <p:nvPicPr>
          <p:cNvPr id="10" name="Picture 9"/>
          <p:cNvPicPr>
            <a:picLocks noChangeAspect="1"/>
          </p:cNvPicPr>
          <p:nvPr userDrawn="1"/>
        </p:nvPicPr>
        <p:blipFill>
          <a:blip r:embed="rId3"/>
          <a:stretch>
            <a:fillRect/>
          </a:stretch>
        </p:blipFill>
        <p:spPr>
          <a:xfrm>
            <a:off x="239774" y="255590"/>
            <a:ext cx="2500966" cy="833439"/>
          </a:xfrm>
          <a:prstGeom prst="rect">
            <a:avLst/>
          </a:prstGeom>
        </p:spPr>
      </p:pic>
      <p:sp>
        <p:nvSpPr>
          <p:cNvPr id="14" name="Title 1"/>
          <p:cNvSpPr>
            <a:spLocks noGrp="1"/>
          </p:cNvSpPr>
          <p:nvPr>
            <p:ph type="title" hasCustomPrompt="1"/>
          </p:nvPr>
        </p:nvSpPr>
        <p:spPr>
          <a:xfrm>
            <a:off x="795545" y="2828839"/>
            <a:ext cx="6557300" cy="1200329"/>
          </a:xfrm>
          <a:prstGeom prst="rect">
            <a:avLst/>
          </a:prstGeom>
        </p:spPr>
        <p:txBody>
          <a:bodyPr anchor="t"/>
          <a:lstStyle>
            <a:lvl1pPr>
              <a:defRPr sz="39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67256433"/>
      </p:ext>
    </p:extLst>
  </p:cSld>
  <p:clrMapOvr>
    <a:masterClrMapping/>
  </p:clrMapOvr>
  <p:extLst mod="1">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92000" cy="6856214"/>
          </a:xfrm>
          <a:prstGeom prst="rect">
            <a:avLst/>
          </a:prstGeom>
        </p:spPr>
      </p:pic>
      <p:sp>
        <p:nvSpPr>
          <p:cNvPr id="7"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9"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9" name="Text Placeholder 14"/>
          <p:cNvSpPr>
            <a:spLocks noGrp="1"/>
          </p:cNvSpPr>
          <p:nvPr>
            <p:ph type="body" sz="quarter" idx="10" hasCustomPrompt="1"/>
          </p:nvPr>
        </p:nvSpPr>
        <p:spPr>
          <a:xfrm>
            <a:off x="2313588" y="2886286"/>
            <a:ext cx="7564822" cy="568114"/>
          </a:xfrm>
        </p:spPr>
        <p:txBody>
          <a:bodyPr>
            <a:norm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5128503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92000" cy="6856214"/>
          </a:xfrm>
          <a:prstGeom prst="rect">
            <a:avLst/>
          </a:prstGeom>
        </p:spPr>
      </p:pic>
      <p:sp>
        <p:nvSpPr>
          <p:cNvPr id="8" name="Rectangle 7"/>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0" name="Rectangle 9"/>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2" name="Text Placeholder 14"/>
          <p:cNvSpPr>
            <a:spLocks noGrp="1"/>
          </p:cNvSpPr>
          <p:nvPr>
            <p:ph type="body" sz="quarter" idx="10" hasCustomPrompt="1"/>
          </p:nvPr>
        </p:nvSpPr>
        <p:spPr>
          <a:xfrm>
            <a:off x="2313588" y="2886286"/>
            <a:ext cx="7564822" cy="568114"/>
          </a:xfrm>
        </p:spPr>
        <p:txBody>
          <a:bodyPr>
            <a:norm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14414383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3" y="25400"/>
            <a:ext cx="12192000"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3" y="5"/>
            <a:ext cx="12192000" cy="5075939"/>
          </a:xfrm>
          <a:prstGeom prst="rect">
            <a:avLst/>
          </a:prstGeom>
        </p:spPr>
      </p:pic>
      <p:sp>
        <p:nvSpPr>
          <p:cNvPr id="16" name="Triangle 7"/>
          <p:cNvSpPr/>
          <p:nvPr userDrawn="1"/>
        </p:nvSpPr>
        <p:spPr bwMode="auto">
          <a:xfrm>
            <a:off x="9896953" y="5388677"/>
            <a:ext cx="184778" cy="461665"/>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17"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1"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6" name="Text Placeholder 14"/>
          <p:cNvSpPr>
            <a:spLocks noGrp="1"/>
          </p:cNvSpPr>
          <p:nvPr>
            <p:ph type="body" sz="quarter" idx="10" hasCustomPrompt="1"/>
          </p:nvPr>
        </p:nvSpPr>
        <p:spPr>
          <a:xfrm>
            <a:off x="2313588" y="2886286"/>
            <a:ext cx="7564822" cy="568114"/>
          </a:xfrm>
        </p:spPr>
        <p:txBody>
          <a:bodyPr>
            <a:norm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22451933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57959" y="1200155"/>
            <a:ext cx="10951238" cy="5172075"/>
          </a:xfrm>
          <a:prstGeom prst="rect">
            <a:avLst/>
          </a:prstGeom>
        </p:spPr>
        <p:txBody>
          <a:bodyPr>
            <a:normAutofit/>
          </a:bodyPr>
          <a:lstStyle>
            <a:lvl1pPr>
              <a:buClr>
                <a:srgbClr val="5CE500"/>
              </a:buClr>
              <a:defRPr sz="2800"/>
            </a:lvl1pPr>
            <a:lvl2pPr>
              <a:buClr>
                <a:srgbClr val="5CE500"/>
              </a:buClr>
              <a:defRPr sz="2400"/>
            </a:lvl2pPr>
            <a:lvl3pPr>
              <a:buClr>
                <a:srgbClr val="5CE500"/>
              </a:buClr>
              <a:defRPr sz="2000"/>
            </a:lvl3pPr>
            <a:lvl4pPr>
              <a:buClr>
                <a:srgbClr val="5CE500"/>
              </a:buClr>
              <a:defRPr sz="1800"/>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98188232"/>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7" orient="horz" pos="2160">
          <p15:clr>
            <a:srgbClr val="FBAE40"/>
          </p15:clr>
        </p15:guide>
        <p15:guide id="8" pos="383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No Bullets">
    <p:spTree>
      <p:nvGrpSpPr>
        <p:cNvPr id="1" name=""/>
        <p:cNvGrpSpPr/>
        <p:nvPr/>
      </p:nvGrpSpPr>
      <p:grpSpPr>
        <a:xfrm>
          <a:off x="0" y="0"/>
          <a:ext cx="0" cy="0"/>
          <a:chOff x="0" y="0"/>
          <a:chExt cx="0" cy="0"/>
        </a:xfrm>
      </p:grpSpPr>
      <p:sp>
        <p:nvSpPr>
          <p:cNvPr id="3" name="Content Placeholder 2"/>
          <p:cNvSpPr>
            <a:spLocks noGrp="1"/>
          </p:cNvSpPr>
          <p:nvPr>
            <p:ph idx="1"/>
          </p:nvPr>
        </p:nvSpPr>
        <p:spPr>
          <a:xfrm>
            <a:off x="557959" y="1200155"/>
            <a:ext cx="10951240" cy="5172075"/>
          </a:xfrm>
          <a:prstGeom prst="rect">
            <a:avLst/>
          </a:prstGeom>
        </p:spPr>
        <p:txBody>
          <a:bodyPr>
            <a:normAutofit/>
          </a:bodyPr>
          <a:lstStyle>
            <a:lvl1pPr marL="0" indent="0">
              <a:spcBef>
                <a:spcPts val="2100"/>
              </a:spcBef>
              <a:buClr>
                <a:srgbClr val="5CE500"/>
              </a:buClr>
              <a:buFontTx/>
              <a:buNone/>
              <a:defRPr sz="2400">
                <a:solidFill>
                  <a:schemeClr val="tx1"/>
                </a:solidFill>
              </a:defRPr>
            </a:lvl1pPr>
            <a:lvl2pPr marL="456926" indent="0">
              <a:buClr>
                <a:srgbClr val="5CE500"/>
              </a:buClr>
              <a:buFontTx/>
              <a:buNone/>
              <a:defRPr sz="2000">
                <a:solidFill>
                  <a:srgbClr val="4B4E52"/>
                </a:solidFill>
              </a:defRPr>
            </a:lvl2pPr>
            <a:lvl3pPr marL="913852" indent="0">
              <a:buClr>
                <a:srgbClr val="5CE500"/>
              </a:buClr>
              <a:buFontTx/>
              <a:buNone/>
              <a:defRPr sz="2000">
                <a:solidFill>
                  <a:srgbClr val="4B4E52"/>
                </a:solidFill>
              </a:defRPr>
            </a:lvl3pPr>
            <a:lvl4pPr marL="1370778" indent="0">
              <a:buClr>
                <a:srgbClr val="5CE500"/>
              </a:buClr>
              <a:buFontTx/>
              <a:buNone/>
              <a:defRPr sz="1800">
                <a:solidFill>
                  <a:srgbClr val="4B4E52"/>
                </a:solidFill>
              </a:defRPr>
            </a:lvl4pPr>
            <a:lvl5pPr>
              <a:buClr>
                <a:srgbClr val="5CE500"/>
              </a:buClr>
              <a:defRPr sz="1400"/>
            </a:lvl5pPr>
          </a:lstStyle>
          <a:p>
            <a:pPr lvl="0"/>
            <a:r>
              <a:rPr lang="en-US"/>
              <a:t>Edit Master text styles</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67025608"/>
      </p:ext>
    </p:extLst>
  </p:cSld>
  <p:clrMapOvr>
    <a:masterClrMapping/>
  </p:clrMapOvr>
  <p:extLst mod="1">
    <p:ext uri="{DCECCB84-F9BA-43D5-87BE-67443E8EF086}">
      <p15:sldGuideLst xmlns:p15="http://schemas.microsoft.com/office/powerpoint/2012/main">
        <p15:guide id="1" orient="horz" pos="2160">
          <p15:clr>
            <a:srgbClr val="FBAE40"/>
          </p15:clr>
        </p15:guide>
        <p15:guide id="2" pos="34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57961" y="488363"/>
            <a:ext cx="10951239" cy="590931"/>
          </a:xfrm>
        </p:spPr>
        <p:txBody>
          <a:bodyPr anchor="t"/>
          <a:lstStyle>
            <a:lvl1pPr>
              <a:defRPr>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10951238" cy="5172075"/>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sz="2798"/>
              <a:t>Edit Master text styles</a:t>
            </a:r>
          </a:p>
          <a:p>
            <a:pPr lvl="1"/>
            <a:r>
              <a:rPr lang="en-US" sz="2798"/>
              <a:t>Second level</a:t>
            </a:r>
          </a:p>
          <a:p>
            <a:pPr lvl="2"/>
            <a:r>
              <a:rPr lang="en-US" sz="2798"/>
              <a:t>Third level</a:t>
            </a:r>
          </a:p>
        </p:txBody>
      </p:sp>
    </p:spTree>
    <p:extLst>
      <p:ext uri="{BB962C8B-B14F-4D97-AF65-F5344CB8AC3E}">
        <p14:creationId xmlns:p14="http://schemas.microsoft.com/office/powerpoint/2010/main" val="2944797028"/>
      </p:ext>
    </p:extLst>
  </p:cSld>
  <p:clrMapOvr>
    <a:masterClrMapping/>
  </p:clrMapOvr>
  <p:extLst mod="1">
    <p:ext uri="{DCECCB84-F9BA-43D5-87BE-67443E8EF086}">
      <p15:sldGuideLst xmlns:p15="http://schemas.microsoft.com/office/powerpoint/2012/main">
        <p15:guide id="1" orient="horz" pos="2160">
          <p15:clr>
            <a:srgbClr val="FBAE40"/>
          </p15:clr>
        </p15:guide>
        <p15:guide id="2" pos="43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7958" y="1200150"/>
            <a:ext cx="5386917"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4" name="Content Placeholder 3"/>
          <p:cNvSpPr>
            <a:spLocks noGrp="1"/>
          </p:cNvSpPr>
          <p:nvPr>
            <p:ph sz="half" idx="2"/>
          </p:nvPr>
        </p:nvSpPr>
        <p:spPr>
          <a:xfrm>
            <a:off x="557958" y="1991189"/>
            <a:ext cx="5386917" cy="4238369"/>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193367" y="1200150"/>
            <a:ext cx="5389033" cy="639762"/>
          </a:xfrm>
          <a:prstGeom prst="rect">
            <a:avLst/>
          </a:prstGeom>
        </p:spPr>
        <p:txBody>
          <a:bodyPr anchor="b"/>
          <a:lstStyle>
            <a:lvl1pPr marL="0" indent="0">
              <a:buNone/>
              <a:defRPr sz="1998" b="1">
                <a:solidFill>
                  <a:schemeClr val="tx1"/>
                </a:solidFill>
              </a:defRPr>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a:t>Edit Master text styles</a:t>
            </a:r>
          </a:p>
        </p:txBody>
      </p:sp>
      <p:sp>
        <p:nvSpPr>
          <p:cNvPr id="6" name="Content Placeholder 5"/>
          <p:cNvSpPr>
            <a:spLocks noGrp="1"/>
          </p:cNvSpPr>
          <p:nvPr>
            <p:ph sz="quarter" idx="4"/>
          </p:nvPr>
        </p:nvSpPr>
        <p:spPr>
          <a:xfrm>
            <a:off x="6193367" y="1991189"/>
            <a:ext cx="5389033" cy="4238369"/>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1800">
                <a:solidFill>
                  <a:schemeClr val="tx1"/>
                </a:solidFill>
              </a:defRPr>
            </a:lvl3pPr>
            <a:lvl4pPr>
              <a:buClr>
                <a:srgbClr val="5CE500"/>
              </a:buClr>
              <a:defRPr sz="1800">
                <a:solidFill>
                  <a:schemeClr val="tx1"/>
                </a:solidFill>
              </a:defRPr>
            </a:lvl4pPr>
            <a:lvl5pPr>
              <a:buClr>
                <a:srgbClr val="5CE500"/>
              </a:buCl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p:txBody>
      </p:sp>
      <p:sp>
        <p:nvSpPr>
          <p:cNvPr id="8"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939838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32186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9" y="-109291"/>
            <a:ext cx="12192000" cy="698349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431" y="1872353"/>
            <a:ext cx="6557300"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74" y="255590"/>
            <a:ext cx="2500966"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1698" y="3870649"/>
            <a:ext cx="7790304" cy="3003550"/>
          </a:xfrm>
          <a:prstGeom prst="rect">
            <a:avLst/>
          </a:prstGeom>
        </p:spPr>
      </p:pic>
    </p:spTree>
    <p:extLst>
      <p:ext uri="{BB962C8B-B14F-4D97-AF65-F5344CB8AC3E}">
        <p14:creationId xmlns:p14="http://schemas.microsoft.com/office/powerpoint/2010/main" val="628832342"/>
      </p:ext>
    </p:extLst>
  </p:cSld>
  <p:clrMapOvr>
    <a:masterClrMapping/>
  </p:clrMapOvr>
  <p:extLst mod="1">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 no text box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4656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Device Slide">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074341" y="1200150"/>
            <a:ext cx="6529500" cy="5511800"/>
          </a:xfrm>
          <a:prstGeom prst="rect">
            <a:avLst/>
          </a:prstGeom>
        </p:spPr>
      </p:pic>
      <p:sp>
        <p:nvSpPr>
          <p:cNvPr id="11" name="Picture Placeholder 5"/>
          <p:cNvSpPr>
            <a:spLocks noGrp="1"/>
          </p:cNvSpPr>
          <p:nvPr>
            <p:ph type="pic" sz="quarter" idx="10" hasCustomPrompt="1"/>
          </p:nvPr>
        </p:nvSpPr>
        <p:spPr>
          <a:xfrm>
            <a:off x="6391309" y="1475611"/>
            <a:ext cx="5895564" cy="3324085"/>
          </a:xfrm>
          <a:prstGeom prst="rect">
            <a:avLst/>
          </a:prstGeom>
        </p:spPr>
        <p:txBody>
          <a:bodyPr/>
          <a:lstStyle>
            <a:lvl1pPr>
              <a:defRPr baseline="0"/>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6074341" y="1200150"/>
            <a:ext cx="6529500" cy="5511800"/>
          </a:xfrm>
          <a:prstGeom prst="rect">
            <a:avLst/>
          </a:prstGeom>
        </p:spPr>
      </p:pic>
      <p:pic>
        <p:nvPicPr>
          <p:cNvPr id="7" name="Picture 6"/>
          <p:cNvPicPr>
            <a:picLocks noChangeAspect="1"/>
          </p:cNvPicPr>
          <p:nvPr/>
        </p:nvPicPr>
        <p:blipFill>
          <a:blip r:embed="rId2"/>
          <a:stretch>
            <a:fillRect/>
          </a:stretch>
        </p:blipFill>
        <p:spPr>
          <a:xfrm>
            <a:off x="6074341" y="1200150"/>
            <a:ext cx="6529500" cy="5511800"/>
          </a:xfrm>
          <a:prstGeom prst="rect">
            <a:avLst/>
          </a:prstGeom>
        </p:spPr>
      </p:pic>
    </p:spTree>
    <p:extLst>
      <p:ext uri="{BB962C8B-B14F-4D97-AF65-F5344CB8AC3E}">
        <p14:creationId xmlns:p14="http://schemas.microsoft.com/office/powerpoint/2010/main" val="903435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6671" y="1231900"/>
            <a:ext cx="7126556" cy="4394200"/>
          </a:xfrm>
          <a:prstGeom prst="rect">
            <a:avLst/>
          </a:prstGeom>
        </p:spPr>
      </p:pic>
      <p:sp>
        <p:nvSpPr>
          <p:cNvPr id="11" name="Picture Placeholder 5"/>
          <p:cNvSpPr>
            <a:spLocks noGrp="1"/>
          </p:cNvSpPr>
          <p:nvPr>
            <p:ph type="pic" sz="quarter" idx="10" hasCustomPrompt="1"/>
          </p:nvPr>
        </p:nvSpPr>
        <p:spPr>
          <a:xfrm>
            <a:off x="6950335" y="1538231"/>
            <a:ext cx="5219227" cy="3301749"/>
          </a:xfrm>
          <a:prstGeom prst="rect">
            <a:avLst/>
          </a:prstGeom>
        </p:spPr>
        <p:txBody>
          <a:bodyPr/>
          <a:lstStyle>
            <a:lvl1pPr>
              <a:defRPr baseline="0">
                <a:solidFill>
                  <a:schemeClr val="tx1">
                    <a:lumMod val="60000"/>
                    <a:lumOff val="40000"/>
                  </a:schemeClr>
                </a:solidFill>
              </a:defRPr>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5996671" y="1231900"/>
            <a:ext cx="7126556" cy="4394200"/>
          </a:xfrm>
          <a:prstGeom prst="rect">
            <a:avLst/>
          </a:prstGeom>
        </p:spPr>
      </p:pic>
      <p:pic>
        <p:nvPicPr>
          <p:cNvPr id="7" name="Picture 6"/>
          <p:cNvPicPr>
            <a:picLocks noChangeAspect="1"/>
          </p:cNvPicPr>
          <p:nvPr/>
        </p:nvPicPr>
        <p:blipFill>
          <a:blip r:embed="rId2"/>
          <a:stretch>
            <a:fillRect/>
          </a:stretch>
        </p:blipFill>
        <p:spPr>
          <a:xfrm>
            <a:off x="5996671" y="1231900"/>
            <a:ext cx="7126556" cy="4394200"/>
          </a:xfrm>
          <a:prstGeom prst="rect">
            <a:avLst/>
          </a:prstGeom>
        </p:spPr>
      </p:pic>
    </p:spTree>
    <p:extLst>
      <p:ext uri="{BB962C8B-B14F-4D97-AF65-F5344CB8AC3E}">
        <p14:creationId xmlns:p14="http://schemas.microsoft.com/office/powerpoint/2010/main" val="17882807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Devic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70919" y="1079291"/>
            <a:ext cx="3938281" cy="5439329"/>
          </a:xfrm>
          <a:prstGeom prst="rect">
            <a:avLst/>
          </a:prstGeom>
        </p:spPr>
      </p:pic>
      <p:sp>
        <p:nvSpPr>
          <p:cNvPr id="11" name="Picture Placeholder 5"/>
          <p:cNvSpPr>
            <a:spLocks noGrp="1"/>
          </p:cNvSpPr>
          <p:nvPr>
            <p:ph type="pic" sz="quarter" idx="10" hasCustomPrompt="1"/>
          </p:nvPr>
        </p:nvSpPr>
        <p:spPr>
          <a:xfrm>
            <a:off x="8096499" y="1643308"/>
            <a:ext cx="2990661" cy="3946155"/>
          </a:xfrm>
          <a:prstGeom prst="rect">
            <a:avLst/>
          </a:prstGeom>
        </p:spPr>
        <p:txBody>
          <a:bodyPr/>
          <a:lstStyle>
            <a:lvl1pPr>
              <a:defRPr>
                <a:solidFill>
                  <a:schemeClr val="bg1"/>
                </a:solidFill>
              </a:defRPr>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516381"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solidFill>
                  <a:srgbClr val="4B4E52"/>
                </a:solidFill>
              </a:defRPr>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7570919" y="1079291"/>
            <a:ext cx="3938281" cy="5439329"/>
          </a:xfrm>
          <a:prstGeom prst="rect">
            <a:avLst/>
          </a:prstGeom>
        </p:spPr>
      </p:pic>
      <p:pic>
        <p:nvPicPr>
          <p:cNvPr id="7" name="Picture 6"/>
          <p:cNvPicPr>
            <a:picLocks noChangeAspect="1"/>
          </p:cNvPicPr>
          <p:nvPr/>
        </p:nvPicPr>
        <p:blipFill>
          <a:blip r:embed="rId2"/>
          <a:stretch>
            <a:fillRect/>
          </a:stretch>
        </p:blipFill>
        <p:spPr>
          <a:xfrm>
            <a:off x="7570918" y="1079291"/>
            <a:ext cx="3938281" cy="5439329"/>
          </a:xfrm>
          <a:prstGeom prst="rect">
            <a:avLst/>
          </a:prstGeom>
        </p:spPr>
      </p:pic>
    </p:spTree>
    <p:extLst>
      <p:ext uri="{BB962C8B-B14F-4D97-AF65-F5344CB8AC3E}">
        <p14:creationId xmlns:p14="http://schemas.microsoft.com/office/powerpoint/2010/main" val="3847945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vic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551181" y="1038225"/>
            <a:ext cx="2629585" cy="5334000"/>
          </a:xfrm>
          <a:prstGeom prst="rect">
            <a:avLst/>
          </a:prstGeom>
        </p:spPr>
      </p:pic>
      <p:sp>
        <p:nvSpPr>
          <p:cNvPr id="8" name="Picture Placeholder 1"/>
          <p:cNvSpPr>
            <a:spLocks noGrp="1"/>
          </p:cNvSpPr>
          <p:nvPr>
            <p:ph type="pic" sz="quarter" idx="12" hasCustomPrompt="1"/>
          </p:nvPr>
        </p:nvSpPr>
        <p:spPr>
          <a:xfrm>
            <a:off x="8720971" y="1686094"/>
            <a:ext cx="2297231" cy="4082902"/>
          </a:xfrm>
          <a:prstGeom prst="rect">
            <a:avLst/>
          </a:prstGeom>
        </p:spPr>
        <p:txBody>
          <a:bodyPr/>
          <a:lstStyle>
            <a:lvl1pPr>
              <a:defRPr>
                <a:solidFill>
                  <a:schemeClr val="bg1"/>
                </a:solidFill>
              </a:defRPr>
            </a:lvl1pPr>
          </a:lstStyle>
          <a:p>
            <a:r>
              <a:rPr lang="en-US" dirty="0"/>
              <a:t>Click icon to add picture</a:t>
            </a:r>
          </a:p>
        </p:txBody>
      </p:sp>
      <p:sp>
        <p:nvSpPr>
          <p:cNvPr id="9"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10" name="Content Placeholder 2"/>
          <p:cNvSpPr>
            <a:spLocks noGrp="1"/>
          </p:cNvSpPr>
          <p:nvPr>
            <p:ph idx="1"/>
          </p:nvPr>
        </p:nvSpPr>
        <p:spPr>
          <a:xfrm>
            <a:off x="557959" y="1200155"/>
            <a:ext cx="5516381"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rgbClr val="FFC000"/>
              </a:buClr>
              <a:defRPr sz="1400"/>
            </a:lvl5pPr>
          </a:lstStyle>
          <a:p>
            <a:pPr lvl="0"/>
            <a:r>
              <a:rPr lang="en-US"/>
              <a:t>Edit Master text styles</a:t>
            </a:r>
          </a:p>
          <a:p>
            <a:pPr lvl="1"/>
            <a:r>
              <a:rPr lang="en-US"/>
              <a:t>Second level</a:t>
            </a:r>
          </a:p>
          <a:p>
            <a:pPr lvl="2"/>
            <a:r>
              <a:rPr lang="en-US"/>
              <a:t>Third level</a:t>
            </a:r>
          </a:p>
          <a:p>
            <a:pPr lvl="3"/>
            <a:r>
              <a:rPr lang="en-US"/>
              <a:t>Fourth level</a:t>
            </a:r>
          </a:p>
        </p:txBody>
      </p:sp>
      <p:pic>
        <p:nvPicPr>
          <p:cNvPr id="6" name="Picture 5"/>
          <p:cNvPicPr>
            <a:picLocks noChangeAspect="1"/>
          </p:cNvPicPr>
          <p:nvPr/>
        </p:nvPicPr>
        <p:blipFill>
          <a:blip r:embed="rId2"/>
          <a:stretch>
            <a:fillRect/>
          </a:stretch>
        </p:blipFill>
        <p:spPr>
          <a:xfrm>
            <a:off x="8551181" y="1038225"/>
            <a:ext cx="2629585" cy="5334000"/>
          </a:xfrm>
          <a:prstGeom prst="rect">
            <a:avLst/>
          </a:prstGeom>
        </p:spPr>
      </p:pic>
      <p:pic>
        <p:nvPicPr>
          <p:cNvPr id="7" name="Picture 6"/>
          <p:cNvPicPr>
            <a:picLocks noChangeAspect="1"/>
          </p:cNvPicPr>
          <p:nvPr/>
        </p:nvPicPr>
        <p:blipFill>
          <a:blip r:embed="rId2"/>
          <a:stretch>
            <a:fillRect/>
          </a:stretch>
        </p:blipFill>
        <p:spPr>
          <a:xfrm>
            <a:off x="8551180" y="1038225"/>
            <a:ext cx="2629585" cy="5334000"/>
          </a:xfrm>
          <a:prstGeom prst="rect">
            <a:avLst/>
          </a:prstGeom>
        </p:spPr>
      </p:pic>
    </p:spTree>
    <p:extLst>
      <p:ext uri="{BB962C8B-B14F-4D97-AF65-F5344CB8AC3E}">
        <p14:creationId xmlns:p14="http://schemas.microsoft.com/office/powerpoint/2010/main" val="19010068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_Device Slide">
    <p:spTree>
      <p:nvGrpSpPr>
        <p:cNvPr id="1" name=""/>
        <p:cNvGrpSpPr/>
        <p:nvPr/>
      </p:nvGrpSpPr>
      <p:grpSpPr>
        <a:xfrm>
          <a:off x="0" y="0"/>
          <a:ext cx="0" cy="0"/>
          <a:chOff x="0" y="0"/>
          <a:chExt cx="0" cy="0"/>
        </a:xfrm>
      </p:grpSpPr>
      <p:pic>
        <p:nvPicPr>
          <p:cNvPr id="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6" y="2192531"/>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4"/>
          <p:cNvSpPr>
            <a:spLocks noGrp="1"/>
          </p:cNvSpPr>
          <p:nvPr>
            <p:ph type="pic" sz="quarter" idx="10"/>
          </p:nvPr>
        </p:nvSpPr>
        <p:spPr>
          <a:xfrm>
            <a:off x="1372395" y="2572485"/>
            <a:ext cx="1864561" cy="2172674"/>
          </a:xfrm>
          <a:prstGeom prst="roundRect">
            <a:avLst>
              <a:gd name="adj" fmla="val 5188"/>
            </a:avLst>
          </a:prstGeom>
          <a:ln>
            <a:noFill/>
          </a:ln>
        </p:spPr>
        <p:txBody>
          <a:bodyPr/>
          <a:lstStyle>
            <a:lvl1pPr marL="0" indent="0">
              <a:buNone/>
              <a:defRPr/>
            </a:lvl1pPr>
          </a:lstStyle>
          <a:p>
            <a:pPr lvl="0"/>
            <a:r>
              <a:rPr lang="en-US" noProof="0"/>
              <a:t>Click icon to add picture</a:t>
            </a:r>
            <a:endParaRPr lang="en-US" noProof="0"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3"/>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4"/>
          <p:cNvSpPr>
            <a:spLocks noGrp="1"/>
          </p:cNvSpPr>
          <p:nvPr>
            <p:ph type="pic" sz="quarter" idx="11"/>
          </p:nvPr>
        </p:nvSpPr>
        <p:spPr>
          <a:xfrm>
            <a:off x="4752679" y="2569783"/>
            <a:ext cx="1838342" cy="2175381"/>
          </a:xfrm>
          <a:prstGeom prst="roundRect">
            <a:avLst>
              <a:gd name="adj" fmla="val 5448"/>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14" name="Picture Placeholder 4"/>
          <p:cNvSpPr>
            <a:spLocks noGrp="1"/>
          </p:cNvSpPr>
          <p:nvPr>
            <p:ph type="pic" sz="quarter" idx="12"/>
          </p:nvPr>
        </p:nvSpPr>
        <p:spPr>
          <a:xfrm>
            <a:off x="8553542" y="2562540"/>
            <a:ext cx="1813880" cy="2095725"/>
          </a:xfrm>
          <a:prstGeom prst="roundRect">
            <a:avLst>
              <a:gd name="adj" fmla="val 7034"/>
            </a:avLst>
          </a:prstGeom>
          <a:ln>
            <a:noFill/>
          </a:ln>
        </p:spPr>
        <p:txBody>
          <a:bodyPr/>
          <a:lstStyle>
            <a:lvl1pPr marL="0" indent="0">
              <a:buNone/>
              <a:defRPr>
                <a:solidFill>
                  <a:schemeClr val="bg1">
                    <a:lumMod val="75000"/>
                  </a:schemeClr>
                </a:solidFill>
              </a:defRPr>
            </a:lvl1pPr>
          </a:lstStyle>
          <a:p>
            <a:pPr lvl="0"/>
            <a:r>
              <a:rPr lang="en-US" noProof="0"/>
              <a:t>Click icon to add picture</a:t>
            </a:r>
            <a:endParaRPr lang="en-US" noProof="0" dirty="0"/>
          </a:p>
        </p:txBody>
      </p:sp>
      <p:sp>
        <p:nvSpPr>
          <p:cNvPr id="8"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pic>
        <p:nvPicPr>
          <p:cNvPr id="9"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6" y="2192531"/>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3"/>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2995" y="2192530"/>
            <a:ext cx="2654809" cy="291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1270" y="1370225"/>
            <a:ext cx="2525602" cy="4598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6899" y="1308181"/>
            <a:ext cx="2594074" cy="457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9286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mage Slide">
    <p:spTree>
      <p:nvGrpSpPr>
        <p:cNvPr id="1" name=""/>
        <p:cNvGrpSpPr/>
        <p:nvPr/>
      </p:nvGrpSpPr>
      <p:grpSpPr>
        <a:xfrm>
          <a:off x="0" y="0"/>
          <a:ext cx="0" cy="0"/>
          <a:chOff x="0" y="0"/>
          <a:chExt cx="0" cy="0"/>
        </a:xfrm>
      </p:grpSpPr>
      <p:sp>
        <p:nvSpPr>
          <p:cNvPr id="3" name="Picture Placeholder 6"/>
          <p:cNvSpPr>
            <a:spLocks noGrp="1"/>
          </p:cNvSpPr>
          <p:nvPr>
            <p:ph type="pic" sz="quarter" idx="10" hasCustomPrompt="1"/>
          </p:nvPr>
        </p:nvSpPr>
        <p:spPr bwMode="auto">
          <a:xfrm>
            <a:off x="7304409" y="1"/>
            <a:ext cx="4887594" cy="6995421"/>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id-ID" baseline="0"/>
            </a:lvl1pPr>
          </a:lstStyle>
          <a:p>
            <a:pPr lvl="0"/>
            <a:r>
              <a:rPr lang="en-US" noProof="0" dirty="0"/>
              <a:t>Click icon to add picture</a:t>
            </a:r>
          </a:p>
        </p:txBody>
      </p:sp>
      <p:sp>
        <p:nvSpPr>
          <p:cNvPr id="4" name="Title 1"/>
          <p:cNvSpPr>
            <a:spLocks noGrp="1"/>
          </p:cNvSpPr>
          <p:nvPr>
            <p:ph type="title" hasCustomPrompt="1"/>
          </p:nvPr>
        </p:nvSpPr>
        <p:spPr>
          <a:xfrm>
            <a:off x="557961" y="488363"/>
            <a:ext cx="10951239" cy="590931"/>
          </a:xfrm>
          <a:prstGeom prst="rect">
            <a:avLst/>
          </a:prstGeom>
        </p:spPr>
        <p:txBody>
          <a:bodyPr/>
          <a:lstStyle>
            <a:lvl1pPr>
              <a:defRPr sz="3598" b="1">
                <a:solidFill>
                  <a:schemeClr val="tx1"/>
                </a:solidFill>
              </a:defRPr>
            </a:lvl1pPr>
          </a:lstStyle>
          <a:p>
            <a:r>
              <a:rPr lang="en-US" dirty="0"/>
              <a:t>Click to Edit Master Title Style</a:t>
            </a:r>
          </a:p>
        </p:txBody>
      </p:sp>
      <p:sp>
        <p:nvSpPr>
          <p:cNvPr id="5" name="Content Placeholder 2"/>
          <p:cNvSpPr>
            <a:spLocks noGrp="1"/>
          </p:cNvSpPr>
          <p:nvPr>
            <p:ph idx="1"/>
          </p:nvPr>
        </p:nvSpPr>
        <p:spPr>
          <a:xfrm>
            <a:off x="557959" y="1200155"/>
            <a:ext cx="5844508" cy="5172075"/>
          </a:xfrm>
          <a:prstGeom prst="rect">
            <a:avLst/>
          </a:prstGeom>
        </p:spPr>
        <p:txBody>
          <a:bodyPr>
            <a:normAutofit/>
          </a:bodyPr>
          <a:lstStyle>
            <a:lvl1pPr>
              <a:buClr>
                <a:srgbClr val="5CE500"/>
              </a:buClr>
              <a:defRPr sz="2400">
                <a:solidFill>
                  <a:schemeClr val="tx1"/>
                </a:solidFill>
              </a:defRPr>
            </a:lvl1pPr>
            <a:lvl2pPr>
              <a:buClr>
                <a:srgbClr val="5CE500"/>
              </a:buClr>
              <a:defRPr sz="2000">
                <a:solidFill>
                  <a:schemeClr val="tx1"/>
                </a:solidFill>
              </a:defRPr>
            </a:lvl2pPr>
            <a:lvl3pPr>
              <a:buClr>
                <a:srgbClr val="5CE500"/>
              </a:buClr>
              <a:defRPr sz="2000">
                <a:solidFill>
                  <a:schemeClr val="tx1"/>
                </a:solidFill>
              </a:defRPr>
            </a:lvl3pPr>
            <a:lvl4pPr>
              <a:buClr>
                <a:srgbClr val="5CE500"/>
              </a:buClr>
              <a:defRPr sz="1800">
                <a:solidFill>
                  <a:schemeClr val="tx1"/>
                </a:solidFill>
              </a:defRPr>
            </a:lvl4pPr>
            <a:lvl5pPr>
              <a:buClr>
                <a:schemeClr val="accent2"/>
              </a:buClr>
              <a:defRPr sz="14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463020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Image Slide">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bwMode="auto">
          <a:xfrm>
            <a:off x="0" y="0"/>
            <a:ext cx="9465534" cy="5837418"/>
          </a:xfrm>
          <a:custGeom>
            <a:avLst/>
            <a:gdLst>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6317262 w 7042083"/>
              <a:gd name="connsiteY2" fmla="*/ 0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5608 h 4699787"/>
              <a:gd name="connsiteX1" fmla="*/ 724821 w 7042083"/>
              <a:gd name="connsiteY1" fmla="*/ 787 h 4699787"/>
              <a:gd name="connsiteX2" fmla="*/ 6317262 w 7042083"/>
              <a:gd name="connsiteY2" fmla="*/ 787 h 4699787"/>
              <a:gd name="connsiteX3" fmla="*/ 7042083 w 7042083"/>
              <a:gd name="connsiteY3" fmla="*/ 725608 h 4699787"/>
              <a:gd name="connsiteX4" fmla="*/ 7042083 w 7042083"/>
              <a:gd name="connsiteY4" fmla="*/ 3974966 h 4699787"/>
              <a:gd name="connsiteX5" fmla="*/ 6317262 w 7042083"/>
              <a:gd name="connsiteY5" fmla="*/ 4699787 h 4699787"/>
              <a:gd name="connsiteX6" fmla="*/ 724821 w 7042083"/>
              <a:gd name="connsiteY6" fmla="*/ 4699787 h 4699787"/>
              <a:gd name="connsiteX7" fmla="*/ 0 w 7042083"/>
              <a:gd name="connsiteY7" fmla="*/ 3974966 h 4699787"/>
              <a:gd name="connsiteX8" fmla="*/ 0 w 7042083"/>
              <a:gd name="connsiteY8" fmla="*/ 725608 h 4699787"/>
              <a:gd name="connsiteX0" fmla="*/ 0 w 7042083"/>
              <a:gd name="connsiteY0" fmla="*/ 724821 h 4699000"/>
              <a:gd name="connsiteX1" fmla="*/ 724821 w 7042083"/>
              <a:gd name="connsiteY1" fmla="*/ 0 h 4699000"/>
              <a:gd name="connsiteX2" fmla="*/ 5344496 w 7042083"/>
              <a:gd name="connsiteY2" fmla="*/ 525293 h 4699000"/>
              <a:gd name="connsiteX3" fmla="*/ 7042083 w 7042083"/>
              <a:gd name="connsiteY3" fmla="*/ 724821 h 4699000"/>
              <a:gd name="connsiteX4" fmla="*/ 7042083 w 7042083"/>
              <a:gd name="connsiteY4" fmla="*/ 3974179 h 4699000"/>
              <a:gd name="connsiteX5" fmla="*/ 6317262 w 7042083"/>
              <a:gd name="connsiteY5" fmla="*/ 4699000 h 4699000"/>
              <a:gd name="connsiteX6" fmla="*/ 724821 w 7042083"/>
              <a:gd name="connsiteY6" fmla="*/ 4699000 h 4699000"/>
              <a:gd name="connsiteX7" fmla="*/ 0 w 7042083"/>
              <a:gd name="connsiteY7" fmla="*/ 3974179 h 4699000"/>
              <a:gd name="connsiteX8" fmla="*/ 0 w 7042083"/>
              <a:gd name="connsiteY8" fmla="*/ 724821 h 4699000"/>
              <a:gd name="connsiteX0" fmla="*/ 0 w 7042083"/>
              <a:gd name="connsiteY0" fmla="*/ 724821 h 4699000"/>
              <a:gd name="connsiteX1" fmla="*/ 724821 w 7042083"/>
              <a:gd name="connsiteY1" fmla="*/ 0 h 4699000"/>
              <a:gd name="connsiteX2" fmla="*/ 7042083 w 7042083"/>
              <a:gd name="connsiteY2" fmla="*/ 724821 h 4699000"/>
              <a:gd name="connsiteX3" fmla="*/ 7042083 w 7042083"/>
              <a:gd name="connsiteY3" fmla="*/ 3974179 h 4699000"/>
              <a:gd name="connsiteX4" fmla="*/ 6317262 w 7042083"/>
              <a:gd name="connsiteY4" fmla="*/ 4699000 h 4699000"/>
              <a:gd name="connsiteX5" fmla="*/ 724821 w 7042083"/>
              <a:gd name="connsiteY5" fmla="*/ 4699000 h 4699000"/>
              <a:gd name="connsiteX6" fmla="*/ 0 w 7042083"/>
              <a:gd name="connsiteY6" fmla="*/ 3974179 h 4699000"/>
              <a:gd name="connsiteX7" fmla="*/ 0 w 7042083"/>
              <a:gd name="connsiteY7" fmla="*/ 724821 h 4699000"/>
              <a:gd name="connsiteX0" fmla="*/ 0 w 7042083"/>
              <a:gd name="connsiteY0" fmla="*/ 406170 h 4380349"/>
              <a:gd name="connsiteX1" fmla="*/ 7042083 w 7042083"/>
              <a:gd name="connsiteY1" fmla="*/ 406170 h 4380349"/>
              <a:gd name="connsiteX2" fmla="*/ 7042083 w 7042083"/>
              <a:gd name="connsiteY2" fmla="*/ 3655528 h 4380349"/>
              <a:gd name="connsiteX3" fmla="*/ 6317262 w 7042083"/>
              <a:gd name="connsiteY3" fmla="*/ 4380349 h 4380349"/>
              <a:gd name="connsiteX4" fmla="*/ 724821 w 7042083"/>
              <a:gd name="connsiteY4" fmla="*/ 4380349 h 4380349"/>
              <a:gd name="connsiteX5" fmla="*/ 0 w 7042083"/>
              <a:gd name="connsiteY5" fmla="*/ 3655528 h 4380349"/>
              <a:gd name="connsiteX6" fmla="*/ 0 w 7042083"/>
              <a:gd name="connsiteY6" fmla="*/ 406170 h 4380349"/>
              <a:gd name="connsiteX0" fmla="*/ 0 w 7042083"/>
              <a:gd name="connsiteY0" fmla="*/ 240694 h 4214873"/>
              <a:gd name="connsiteX1" fmla="*/ 7042083 w 7042083"/>
              <a:gd name="connsiteY1" fmla="*/ 240694 h 4214873"/>
              <a:gd name="connsiteX2" fmla="*/ 7042083 w 7042083"/>
              <a:gd name="connsiteY2" fmla="*/ 3490052 h 4214873"/>
              <a:gd name="connsiteX3" fmla="*/ 6317262 w 7042083"/>
              <a:gd name="connsiteY3" fmla="*/ 4214873 h 4214873"/>
              <a:gd name="connsiteX4" fmla="*/ 724821 w 7042083"/>
              <a:gd name="connsiteY4" fmla="*/ 4214873 h 4214873"/>
              <a:gd name="connsiteX5" fmla="*/ 0 w 7042083"/>
              <a:gd name="connsiteY5" fmla="*/ 3490052 h 4214873"/>
              <a:gd name="connsiteX6" fmla="*/ 0 w 7042083"/>
              <a:gd name="connsiteY6" fmla="*/ 240694 h 4214873"/>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724821 w 7042083"/>
              <a:gd name="connsiteY4" fmla="*/ 3974179 h 3974179"/>
              <a:gd name="connsiteX5" fmla="*/ 0 w 7042083"/>
              <a:gd name="connsiteY5" fmla="*/ 3249358 h 3974179"/>
              <a:gd name="connsiteX6" fmla="*/ 0 w 7042083"/>
              <a:gd name="connsiteY6" fmla="*/ 0 h 3974179"/>
              <a:gd name="connsiteX0" fmla="*/ 48353 w 7090436"/>
              <a:gd name="connsiteY0" fmla="*/ 0 h 3974179"/>
              <a:gd name="connsiteX1" fmla="*/ 7090436 w 7090436"/>
              <a:gd name="connsiteY1" fmla="*/ 0 h 3974179"/>
              <a:gd name="connsiteX2" fmla="*/ 7090436 w 7090436"/>
              <a:gd name="connsiteY2" fmla="*/ 3249358 h 3974179"/>
              <a:gd name="connsiteX3" fmla="*/ 6365615 w 7090436"/>
              <a:gd name="connsiteY3" fmla="*/ 3974179 h 3974179"/>
              <a:gd name="connsiteX4" fmla="*/ 773174 w 7090436"/>
              <a:gd name="connsiteY4" fmla="*/ 3974179 h 3974179"/>
              <a:gd name="connsiteX5" fmla="*/ 48353 w 7090436"/>
              <a:gd name="connsiteY5" fmla="*/ 3249358 h 3974179"/>
              <a:gd name="connsiteX6" fmla="*/ 48353 w 7090436"/>
              <a:gd name="connsiteY6" fmla="*/ 0 h 3974179"/>
              <a:gd name="connsiteX0" fmla="*/ 0 w 7042083"/>
              <a:gd name="connsiteY0" fmla="*/ 0 h 3974179"/>
              <a:gd name="connsiteX1" fmla="*/ 7042083 w 7042083"/>
              <a:gd name="connsiteY1" fmla="*/ 0 h 3974179"/>
              <a:gd name="connsiteX2" fmla="*/ 7042083 w 7042083"/>
              <a:gd name="connsiteY2" fmla="*/ 3249358 h 3974179"/>
              <a:gd name="connsiteX3" fmla="*/ 6317262 w 7042083"/>
              <a:gd name="connsiteY3" fmla="*/ 3974179 h 3974179"/>
              <a:gd name="connsiteX4" fmla="*/ 0 w 7042083"/>
              <a:gd name="connsiteY4" fmla="*/ 3249358 h 3974179"/>
              <a:gd name="connsiteX5" fmla="*/ 0 w 7042083"/>
              <a:gd name="connsiteY5" fmla="*/ 0 h 3974179"/>
              <a:gd name="connsiteX0" fmla="*/ 19456 w 7061539"/>
              <a:gd name="connsiteY0" fmla="*/ 0 h 5759094"/>
              <a:gd name="connsiteX1" fmla="*/ 7061539 w 7061539"/>
              <a:gd name="connsiteY1" fmla="*/ 0 h 5759094"/>
              <a:gd name="connsiteX2" fmla="*/ 7061539 w 7061539"/>
              <a:gd name="connsiteY2" fmla="*/ 3249358 h 5759094"/>
              <a:gd name="connsiteX3" fmla="*/ 6336718 w 7061539"/>
              <a:gd name="connsiteY3" fmla="*/ 3974179 h 5759094"/>
              <a:gd name="connsiteX4" fmla="*/ 0 w 7061539"/>
              <a:gd name="connsiteY4" fmla="*/ 5759094 h 5759094"/>
              <a:gd name="connsiteX5" fmla="*/ 19456 w 7061539"/>
              <a:gd name="connsiteY5" fmla="*/ 0 h 5759094"/>
              <a:gd name="connsiteX0" fmla="*/ 19456 w 7061539"/>
              <a:gd name="connsiteY0" fmla="*/ 0 h 5759094"/>
              <a:gd name="connsiteX1" fmla="*/ 3465022 w 7061539"/>
              <a:gd name="connsiteY1" fmla="*/ 1222 h 5759094"/>
              <a:gd name="connsiteX2" fmla="*/ 7061539 w 7061539"/>
              <a:gd name="connsiteY2" fmla="*/ 0 h 5759094"/>
              <a:gd name="connsiteX3" fmla="*/ 7061539 w 7061539"/>
              <a:gd name="connsiteY3" fmla="*/ 3249358 h 5759094"/>
              <a:gd name="connsiteX4" fmla="*/ 6336718 w 7061539"/>
              <a:gd name="connsiteY4" fmla="*/ 3974179 h 5759094"/>
              <a:gd name="connsiteX5" fmla="*/ 0 w 7061539"/>
              <a:gd name="connsiteY5" fmla="*/ 5759094 h 5759094"/>
              <a:gd name="connsiteX6" fmla="*/ 19456 w 7061539"/>
              <a:gd name="connsiteY6" fmla="*/ 0 h 5759094"/>
              <a:gd name="connsiteX0" fmla="*/ 19456 w 9454543"/>
              <a:gd name="connsiteY0" fmla="*/ 0 h 5759094"/>
              <a:gd name="connsiteX1" fmla="*/ 3465022 w 9454543"/>
              <a:gd name="connsiteY1" fmla="*/ 1222 h 5759094"/>
              <a:gd name="connsiteX2" fmla="*/ 9454543 w 9454543"/>
              <a:gd name="connsiteY2" fmla="*/ 38911 h 5759094"/>
              <a:gd name="connsiteX3" fmla="*/ 7061539 w 9454543"/>
              <a:gd name="connsiteY3" fmla="*/ 3249358 h 5759094"/>
              <a:gd name="connsiteX4" fmla="*/ 6336718 w 9454543"/>
              <a:gd name="connsiteY4" fmla="*/ 3974179 h 5759094"/>
              <a:gd name="connsiteX5" fmla="*/ 0 w 9454543"/>
              <a:gd name="connsiteY5" fmla="*/ 5759094 h 5759094"/>
              <a:gd name="connsiteX6" fmla="*/ 19456 w 9454543"/>
              <a:gd name="connsiteY6" fmla="*/ 0 h 5759094"/>
              <a:gd name="connsiteX0" fmla="*/ 19456 w 9473998"/>
              <a:gd name="connsiteY0" fmla="*/ 0 h 5759094"/>
              <a:gd name="connsiteX1" fmla="*/ 3465022 w 9473998"/>
              <a:gd name="connsiteY1" fmla="*/ 1222 h 5759094"/>
              <a:gd name="connsiteX2" fmla="*/ 9454543 w 9473998"/>
              <a:gd name="connsiteY2" fmla="*/ 38911 h 5759094"/>
              <a:gd name="connsiteX3" fmla="*/ 9473998 w 9473998"/>
              <a:gd name="connsiteY3" fmla="*/ 661800 h 5759094"/>
              <a:gd name="connsiteX4" fmla="*/ 6336718 w 9473998"/>
              <a:gd name="connsiteY4" fmla="*/ 3974179 h 5759094"/>
              <a:gd name="connsiteX5" fmla="*/ 0 w 9473998"/>
              <a:gd name="connsiteY5" fmla="*/ 5759094 h 5759094"/>
              <a:gd name="connsiteX6" fmla="*/ 19456 w 9473998"/>
              <a:gd name="connsiteY6" fmla="*/ 0 h 5759094"/>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645227 w 10099769"/>
              <a:gd name="connsiteY0" fmla="*/ 0 h 5782410"/>
              <a:gd name="connsiteX1" fmla="*/ 4090793 w 10099769"/>
              <a:gd name="connsiteY1" fmla="*/ 1222 h 5782410"/>
              <a:gd name="connsiteX2" fmla="*/ 10080314 w 10099769"/>
              <a:gd name="connsiteY2" fmla="*/ 38911 h 5782410"/>
              <a:gd name="connsiteX3" fmla="*/ 10099769 w 10099769"/>
              <a:gd name="connsiteY3" fmla="*/ 661800 h 5782410"/>
              <a:gd name="connsiteX4" fmla="*/ 9141485 w 10099769"/>
              <a:gd name="connsiteY4" fmla="*/ 1873004 h 5782410"/>
              <a:gd name="connsiteX5" fmla="*/ 625771 w 10099769"/>
              <a:gd name="connsiteY5" fmla="*/ 5759094 h 5782410"/>
              <a:gd name="connsiteX6" fmla="*/ 645227 w 10099769"/>
              <a:gd name="connsiteY6" fmla="*/ 0 h 5782410"/>
              <a:gd name="connsiteX0" fmla="*/ 23921 w 9478463"/>
              <a:gd name="connsiteY0" fmla="*/ 0 h 5759094"/>
              <a:gd name="connsiteX1" fmla="*/ 3469487 w 9478463"/>
              <a:gd name="connsiteY1" fmla="*/ 1222 h 5759094"/>
              <a:gd name="connsiteX2" fmla="*/ 9459008 w 9478463"/>
              <a:gd name="connsiteY2" fmla="*/ 38911 h 5759094"/>
              <a:gd name="connsiteX3" fmla="*/ 9478463 w 9478463"/>
              <a:gd name="connsiteY3" fmla="*/ 661800 h 5759094"/>
              <a:gd name="connsiteX4" fmla="*/ 8520179 w 9478463"/>
              <a:gd name="connsiteY4" fmla="*/ 1873004 h 5759094"/>
              <a:gd name="connsiteX5" fmla="*/ 4465 w 9478463"/>
              <a:gd name="connsiteY5" fmla="*/ 5759094 h 5759094"/>
              <a:gd name="connsiteX6" fmla="*/ 23921 w 9478463"/>
              <a:gd name="connsiteY6" fmla="*/ 0 h 5759094"/>
              <a:gd name="connsiteX0" fmla="*/ 8464 w 9463006"/>
              <a:gd name="connsiteY0" fmla="*/ 0 h 5836915"/>
              <a:gd name="connsiteX1" fmla="*/ 3454030 w 9463006"/>
              <a:gd name="connsiteY1" fmla="*/ 1222 h 5836915"/>
              <a:gd name="connsiteX2" fmla="*/ 9443551 w 9463006"/>
              <a:gd name="connsiteY2" fmla="*/ 38911 h 5836915"/>
              <a:gd name="connsiteX3" fmla="*/ 9463006 w 9463006"/>
              <a:gd name="connsiteY3" fmla="*/ 661800 h 5836915"/>
              <a:gd name="connsiteX4" fmla="*/ 8504722 w 9463006"/>
              <a:gd name="connsiteY4" fmla="*/ 1873004 h 5836915"/>
              <a:gd name="connsiteX5" fmla="*/ 8463 w 9463006"/>
              <a:gd name="connsiteY5" fmla="*/ 5836915 h 5836915"/>
              <a:gd name="connsiteX6" fmla="*/ 8464 w 9463006"/>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661800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0 h 5836915"/>
              <a:gd name="connsiteX1" fmla="*/ 3454030 w 9463069"/>
              <a:gd name="connsiteY1" fmla="*/ 1222 h 5836915"/>
              <a:gd name="connsiteX2" fmla="*/ 9443551 w 9463069"/>
              <a:gd name="connsiteY2" fmla="*/ 38911 h 5836915"/>
              <a:gd name="connsiteX3" fmla="*/ 9463006 w 9463069"/>
              <a:gd name="connsiteY3" fmla="*/ 545068 h 5836915"/>
              <a:gd name="connsiteX4" fmla="*/ 8504722 w 9463069"/>
              <a:gd name="connsiteY4" fmla="*/ 1873004 h 5836915"/>
              <a:gd name="connsiteX5" fmla="*/ 8463 w 9463069"/>
              <a:gd name="connsiteY5" fmla="*/ 5836915 h 5836915"/>
              <a:gd name="connsiteX6" fmla="*/ 8464 w 9463069"/>
              <a:gd name="connsiteY6" fmla="*/ 0 h 5836915"/>
              <a:gd name="connsiteX0" fmla="*/ 8464 w 9463069"/>
              <a:gd name="connsiteY0" fmla="*/ 8386 h 5845301"/>
              <a:gd name="connsiteX1" fmla="*/ 3454030 w 9463069"/>
              <a:gd name="connsiteY1" fmla="*/ 9608 h 5845301"/>
              <a:gd name="connsiteX2" fmla="*/ 9427785 w 9463069"/>
              <a:gd name="connsiteY2" fmla="*/ 0 h 5845301"/>
              <a:gd name="connsiteX3" fmla="*/ 9463006 w 9463069"/>
              <a:gd name="connsiteY3" fmla="*/ 553454 h 5845301"/>
              <a:gd name="connsiteX4" fmla="*/ 8504722 w 9463069"/>
              <a:gd name="connsiteY4" fmla="*/ 1881390 h 5845301"/>
              <a:gd name="connsiteX5" fmla="*/ 8463 w 9463069"/>
              <a:gd name="connsiteY5" fmla="*/ 5845301 h 5845301"/>
              <a:gd name="connsiteX6" fmla="*/ 8464 w 9463069"/>
              <a:gd name="connsiteY6" fmla="*/ 8386 h 5845301"/>
              <a:gd name="connsiteX0" fmla="*/ 8464 w 9463069"/>
              <a:gd name="connsiteY0" fmla="*/ 503 h 5837418"/>
              <a:gd name="connsiteX1" fmla="*/ 3454030 w 9463069"/>
              <a:gd name="connsiteY1" fmla="*/ 1725 h 5837418"/>
              <a:gd name="connsiteX2" fmla="*/ 9459316 w 9463069"/>
              <a:gd name="connsiteY2" fmla="*/ 0 h 5837418"/>
              <a:gd name="connsiteX3" fmla="*/ 9463006 w 9463069"/>
              <a:gd name="connsiteY3" fmla="*/ 545571 h 5837418"/>
              <a:gd name="connsiteX4" fmla="*/ 8504722 w 9463069"/>
              <a:gd name="connsiteY4" fmla="*/ 1873507 h 5837418"/>
              <a:gd name="connsiteX5" fmla="*/ 8463 w 9463069"/>
              <a:gd name="connsiteY5" fmla="*/ 5837418 h 5837418"/>
              <a:gd name="connsiteX6" fmla="*/ 8464 w 9463069"/>
              <a:gd name="connsiteY6" fmla="*/ 503 h 58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3069" h="5837418">
                <a:moveTo>
                  <a:pt x="8464" y="503"/>
                </a:moveTo>
                <a:lnTo>
                  <a:pt x="3454030" y="1725"/>
                </a:lnTo>
                <a:lnTo>
                  <a:pt x="9459316" y="0"/>
                </a:lnTo>
                <a:lnTo>
                  <a:pt x="9463006" y="545571"/>
                </a:lnTo>
                <a:cubicBezTo>
                  <a:pt x="9463006" y="945879"/>
                  <a:pt x="9488689" y="1406580"/>
                  <a:pt x="8504722" y="1873507"/>
                </a:cubicBezTo>
                <a:lnTo>
                  <a:pt x="8463" y="5837418"/>
                </a:lnTo>
                <a:cubicBezTo>
                  <a:pt x="-6797" y="5836537"/>
                  <a:pt x="1979" y="1920201"/>
                  <a:pt x="8464" y="503"/>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marL="342694" marR="0" indent="-342694" algn="l" defTabSz="913852" rtl="0" eaLnBrk="1" fontAlgn="base" latinLnBrk="0" hangingPunct="1">
              <a:lnSpc>
                <a:spcPct val="100000"/>
              </a:lnSpc>
              <a:spcBef>
                <a:spcPts val="900"/>
              </a:spcBef>
              <a:spcAft>
                <a:spcPct val="0"/>
              </a:spcAft>
              <a:buClr>
                <a:schemeClr val="accent2"/>
              </a:buClr>
              <a:buSzTx/>
              <a:buFont typeface="Wingdings" pitchFamily="2" charset="2"/>
              <a:buChar char="§"/>
              <a:tabLst/>
              <a:defRPr/>
            </a:lvl1pPr>
          </a:lstStyle>
          <a:p>
            <a:pPr lvl="0"/>
            <a:r>
              <a:rPr lang="en-US" noProof="0" dirty="0"/>
              <a:t>Click icon to add picture</a:t>
            </a:r>
          </a:p>
          <a:p>
            <a:endParaRPr lang="en-US" dirty="0"/>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4911949" y="3676530"/>
            <a:ext cx="6470218" cy="1089529"/>
          </a:xfrm>
          <a:prstGeom prst="rect">
            <a:avLst/>
          </a:prstGeom>
        </p:spPr>
        <p:txBody>
          <a:bodyPr/>
          <a:lstStyle>
            <a:lvl1pPr>
              <a:defRPr sz="3598" b="1">
                <a:solidFill>
                  <a:schemeClr val="tx1"/>
                </a:solidFill>
              </a:defRPr>
            </a:lvl1pPr>
          </a:lstStyle>
          <a:p>
            <a:r>
              <a:rPr lang="en-US" dirty="0"/>
              <a:t>Click to Edit Master Text Style</a:t>
            </a:r>
          </a:p>
        </p:txBody>
      </p:sp>
    </p:spTree>
    <p:extLst>
      <p:ext uri="{BB962C8B-B14F-4D97-AF65-F5344CB8AC3E}">
        <p14:creationId xmlns:p14="http://schemas.microsoft.com/office/powerpoint/2010/main" val="15207682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Image Slide-Dark Tex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4" name="Picture Placeholder 4"/>
          <p:cNvSpPr>
            <a:spLocks noGrp="1"/>
          </p:cNvSpPr>
          <p:nvPr>
            <p:ph type="pic" sz="quarter" idx="10" hasCustomPrompt="1"/>
          </p:nvPr>
        </p:nvSpPr>
        <p:spPr>
          <a:xfrm>
            <a:off x="0" y="0"/>
            <a:ext cx="12195176"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lvl1pPr>
          </a:lstStyle>
          <a:p>
            <a:pPr lvl="0"/>
            <a:r>
              <a:rPr lang="en-US" noProof="0" dirty="0"/>
              <a:t>Click icon to add picture</a:t>
            </a:r>
          </a:p>
        </p:txBody>
      </p:sp>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baseline="0">
                <a:solidFill>
                  <a:schemeClr val="tx1"/>
                </a:solidFill>
              </a:defRPr>
            </a:lvl1pPr>
          </a:lstStyle>
          <a:p>
            <a:r>
              <a:rPr lang="en-US" dirty="0"/>
              <a:t>Use This Layout for Full Page Picture Slide /</a:t>
            </a:r>
            <a:br>
              <a:rPr lang="en-US" dirty="0"/>
            </a:br>
            <a:r>
              <a:rPr lang="en-US" dirty="0"/>
              <a:t>Dark Text on Light Background</a:t>
            </a:r>
          </a:p>
        </p:txBody>
      </p:sp>
    </p:spTree>
    <p:extLst>
      <p:ext uri="{BB962C8B-B14F-4D97-AF65-F5344CB8AC3E}">
        <p14:creationId xmlns:p14="http://schemas.microsoft.com/office/powerpoint/2010/main" val="8737784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Image Slide-Light Text">
    <p:spTree>
      <p:nvGrpSpPr>
        <p:cNvPr id="1" name=""/>
        <p:cNvGrpSpPr/>
        <p:nvPr/>
      </p:nvGrpSpPr>
      <p:grpSpPr>
        <a:xfrm>
          <a:off x="0" y="0"/>
          <a:ext cx="0" cy="0"/>
          <a:chOff x="0" y="0"/>
          <a:chExt cx="0" cy="0"/>
        </a:xfrm>
      </p:grpSpPr>
      <p:sp>
        <p:nvSpPr>
          <p:cNvPr id="4" name="Picture Placeholder 4"/>
          <p:cNvSpPr>
            <a:spLocks noGrp="1"/>
          </p:cNvSpPr>
          <p:nvPr>
            <p:ph type="pic" sz="quarter" idx="10"/>
          </p:nvPr>
        </p:nvSpPr>
        <p:spPr>
          <a:xfrm>
            <a:off x="0" y="0"/>
            <a:ext cx="12195176" cy="6858000"/>
          </a:xfrm>
          <a:prstGeom prst="rect">
            <a:avLst/>
          </a:prstGeom>
          <a:gradFill>
            <a:gsLst>
              <a:gs pos="0">
                <a:srgbClr val="11A2D1">
                  <a:lumMod val="100000"/>
                </a:srgbClr>
              </a:gs>
              <a:gs pos="68000">
                <a:srgbClr val="5CE500">
                  <a:alpha val="55000"/>
                </a:srgbClr>
              </a:gs>
            </a:gsLst>
            <a:lin ang="4200000" scaled="0"/>
          </a:gradFill>
          <a:ln w="9525">
            <a:noFill/>
            <a:miter lim="800000"/>
            <a:headEnd/>
            <a:tailEnd/>
          </a:ln>
        </p:spPr>
        <p:txBody>
          <a:bodyPr vert="horz" wrap="square" lIns="91440" tIns="45720" rIns="91440" bIns="45720" numCol="1" anchor="t" anchorCtr="0" compatLnSpc="1">
            <a:prstTxWarp prst="textNoShape">
              <a:avLst/>
            </a:prstTxWarp>
          </a:bodyPr>
          <a:lstStyle>
            <a:lvl1pPr algn="r">
              <a:defRPr lang="en-US" noProof="0" dirty="0">
                <a:solidFill>
                  <a:schemeClr val="bg1"/>
                </a:solidFill>
              </a:defRPr>
            </a:lvl1pPr>
          </a:lstStyle>
          <a:p>
            <a:pPr lvl="0"/>
            <a:r>
              <a:rPr lang="en-US" noProof="0"/>
              <a:t>Click icon to add picture</a:t>
            </a:r>
            <a:endParaRPr lang="en-US" noProof="0" dirty="0"/>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hasCustomPrompt="1"/>
          </p:nvPr>
        </p:nvSpPr>
        <p:spPr>
          <a:xfrm>
            <a:off x="557961" y="488363"/>
            <a:ext cx="10951239" cy="590931"/>
          </a:xfrm>
          <a:prstGeom prst="rect">
            <a:avLst/>
          </a:prstGeom>
        </p:spPr>
        <p:txBody>
          <a:bodyPr/>
          <a:lstStyle>
            <a:lvl1pPr>
              <a:defRPr sz="3598" b="1" baseline="0">
                <a:solidFill>
                  <a:schemeClr val="bg1"/>
                </a:solidFill>
              </a:defRPr>
            </a:lvl1pPr>
          </a:lstStyle>
          <a:p>
            <a:r>
              <a:rPr lang="en-US" dirty="0"/>
              <a:t>Use This Layout for Full Page Picture Slide / Light Text on Dark Background</a:t>
            </a:r>
          </a:p>
        </p:txBody>
      </p:sp>
    </p:spTree>
    <p:extLst>
      <p:ext uri="{BB962C8B-B14F-4D97-AF65-F5344CB8AC3E}">
        <p14:creationId xmlns:p14="http://schemas.microsoft.com/office/powerpoint/2010/main" val="2610419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577"/>
            <a:ext cx="9975273" cy="6929027"/>
          </a:xfrm>
          <a:prstGeom prst="rect">
            <a:avLst/>
          </a:prstGeom>
        </p:spPr>
      </p:pic>
      <p:pic>
        <p:nvPicPr>
          <p:cNvPr id="10" name="Picture 9"/>
          <p:cNvPicPr>
            <a:picLocks noChangeAspect="1"/>
          </p:cNvPicPr>
          <p:nvPr userDrawn="1"/>
        </p:nvPicPr>
        <p:blipFill>
          <a:blip r:embed="rId3"/>
          <a:stretch>
            <a:fillRect/>
          </a:stretch>
        </p:blipFill>
        <p:spPr>
          <a:xfrm>
            <a:off x="239774" y="255590"/>
            <a:ext cx="2500966" cy="833439"/>
          </a:xfrm>
          <a:prstGeom prst="rect">
            <a:avLst/>
          </a:prstGeom>
        </p:spPr>
      </p:pic>
      <p:sp>
        <p:nvSpPr>
          <p:cNvPr id="14" name="Title 1"/>
          <p:cNvSpPr>
            <a:spLocks noGrp="1"/>
          </p:cNvSpPr>
          <p:nvPr>
            <p:ph type="title" hasCustomPrompt="1"/>
          </p:nvPr>
        </p:nvSpPr>
        <p:spPr>
          <a:xfrm>
            <a:off x="795545" y="2828839"/>
            <a:ext cx="6557300" cy="1200329"/>
          </a:xfrm>
          <a:prstGeom prst="rect">
            <a:avLst/>
          </a:prstGeom>
        </p:spPr>
        <p:txBody>
          <a:bodyPr anchor="t"/>
          <a:lstStyle>
            <a:lvl1pPr>
              <a:defRPr sz="3998"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81524307"/>
      </p:ext>
    </p:extLst>
  </p:cSld>
  <p:clrMapOvr>
    <a:masterClrMapping/>
  </p:clrMapOvr>
  <p:extLst mod="1">
    <p:ext uri="{DCECCB84-F9BA-43D5-87BE-67443E8EF086}">
      <p15:sldGuideLst xmlns:p15="http://schemas.microsoft.com/office/powerpoint/2012/main">
        <p15:guide id="9" orient="horz" pos="2160">
          <p15:clr>
            <a:srgbClr val="FBAE40"/>
          </p15:clr>
        </p15:guide>
        <p15:guide id="10" pos="573">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Slide">
    <p:bg>
      <p:bgPr>
        <a:solidFill>
          <a:schemeClr val="bg1">
            <a:lumMod val="9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bwMode="auto">
          <a:xfrm>
            <a:off x="5825133" y="627814"/>
            <a:ext cx="6384920" cy="6248232"/>
          </a:xfrm>
          <a:custGeom>
            <a:avLst/>
            <a:gdLst>
              <a:gd name="connsiteX0" fmla="*/ 0 w 7343775"/>
              <a:gd name="connsiteY0" fmla="*/ 0 h 5349875"/>
              <a:gd name="connsiteX1" fmla="*/ 7343775 w 7343775"/>
              <a:gd name="connsiteY1" fmla="*/ 0 h 5349875"/>
              <a:gd name="connsiteX2" fmla="*/ 7343775 w 7343775"/>
              <a:gd name="connsiteY2" fmla="*/ 5349875 h 5349875"/>
              <a:gd name="connsiteX3" fmla="*/ 0 w 7343775"/>
              <a:gd name="connsiteY3" fmla="*/ 5349875 h 5349875"/>
              <a:gd name="connsiteX4" fmla="*/ 0 w 7343775"/>
              <a:gd name="connsiteY4" fmla="*/ 0 h 5349875"/>
              <a:gd name="connsiteX0" fmla="*/ 0 w 7375860"/>
              <a:gd name="connsiteY0" fmla="*/ 3384884 h 5349875"/>
              <a:gd name="connsiteX1" fmla="*/ 7375860 w 7375860"/>
              <a:gd name="connsiteY1" fmla="*/ 0 h 5349875"/>
              <a:gd name="connsiteX2" fmla="*/ 7375860 w 7375860"/>
              <a:gd name="connsiteY2" fmla="*/ 5349875 h 5349875"/>
              <a:gd name="connsiteX3" fmla="*/ 32085 w 7375860"/>
              <a:gd name="connsiteY3" fmla="*/ 5349875 h 5349875"/>
              <a:gd name="connsiteX4" fmla="*/ 0 w 7375860"/>
              <a:gd name="connsiteY4" fmla="*/ 3384884 h 5349875"/>
              <a:gd name="connsiteX0" fmla="*/ 0 w 7391902"/>
              <a:gd name="connsiteY0" fmla="*/ 4251157 h 6216148"/>
              <a:gd name="connsiteX1" fmla="*/ 7391902 w 7391902"/>
              <a:gd name="connsiteY1" fmla="*/ 0 h 6216148"/>
              <a:gd name="connsiteX2" fmla="*/ 7375860 w 7391902"/>
              <a:gd name="connsiteY2" fmla="*/ 6216148 h 6216148"/>
              <a:gd name="connsiteX3" fmla="*/ 32085 w 7391902"/>
              <a:gd name="connsiteY3" fmla="*/ 6216148 h 6216148"/>
              <a:gd name="connsiteX4" fmla="*/ 0 w 7391902"/>
              <a:gd name="connsiteY4" fmla="*/ 4251157 h 6216148"/>
              <a:gd name="connsiteX0" fmla="*/ 0 w 7359817"/>
              <a:gd name="connsiteY0" fmla="*/ 4251157 h 6216148"/>
              <a:gd name="connsiteX1" fmla="*/ 7359817 w 7359817"/>
              <a:gd name="connsiteY1" fmla="*/ 0 h 6216148"/>
              <a:gd name="connsiteX2" fmla="*/ 7343775 w 7359817"/>
              <a:gd name="connsiteY2" fmla="*/ 6216148 h 6216148"/>
              <a:gd name="connsiteX3" fmla="*/ 0 w 7359817"/>
              <a:gd name="connsiteY3" fmla="*/ 6216148 h 6216148"/>
              <a:gd name="connsiteX4" fmla="*/ 0 w 7359817"/>
              <a:gd name="connsiteY4" fmla="*/ 4251157 h 6216148"/>
              <a:gd name="connsiteX0" fmla="*/ 994610 w 7359817"/>
              <a:gd name="connsiteY0" fmla="*/ 3705726 h 6216148"/>
              <a:gd name="connsiteX1" fmla="*/ 7359817 w 7359817"/>
              <a:gd name="connsiteY1" fmla="*/ 0 h 6216148"/>
              <a:gd name="connsiteX2" fmla="*/ 7343775 w 7359817"/>
              <a:gd name="connsiteY2" fmla="*/ 6216148 h 6216148"/>
              <a:gd name="connsiteX3" fmla="*/ 0 w 7359817"/>
              <a:gd name="connsiteY3" fmla="*/ 6216148 h 6216148"/>
              <a:gd name="connsiteX4" fmla="*/ 994610 w 7359817"/>
              <a:gd name="connsiteY4" fmla="*/ 3705726 h 6216148"/>
              <a:gd name="connsiteX0" fmla="*/ 16042 w 6381249"/>
              <a:gd name="connsiteY0" fmla="*/ 3705726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705726 h 6248232"/>
              <a:gd name="connsiteX0" fmla="*/ 16042 w 6381249"/>
              <a:gd name="connsiteY0" fmla="*/ 3593432 h 6248232"/>
              <a:gd name="connsiteX1" fmla="*/ 6381249 w 6381249"/>
              <a:gd name="connsiteY1" fmla="*/ 0 h 6248232"/>
              <a:gd name="connsiteX2" fmla="*/ 6365207 w 6381249"/>
              <a:gd name="connsiteY2" fmla="*/ 6216148 h 6248232"/>
              <a:gd name="connsiteX3" fmla="*/ 0 w 6381249"/>
              <a:gd name="connsiteY3" fmla="*/ 6248232 h 6248232"/>
              <a:gd name="connsiteX4" fmla="*/ 16042 w 6381249"/>
              <a:gd name="connsiteY4" fmla="*/ 3593432 h 6248232"/>
              <a:gd name="connsiteX0" fmla="*/ 627 w 6401929"/>
              <a:gd name="connsiteY0" fmla="*/ 3599448 h 6248232"/>
              <a:gd name="connsiteX1" fmla="*/ 6401929 w 6401929"/>
              <a:gd name="connsiteY1" fmla="*/ 0 h 6248232"/>
              <a:gd name="connsiteX2" fmla="*/ 6385887 w 6401929"/>
              <a:gd name="connsiteY2" fmla="*/ 6216148 h 6248232"/>
              <a:gd name="connsiteX3" fmla="*/ 20680 w 6401929"/>
              <a:gd name="connsiteY3" fmla="*/ 6248232 h 6248232"/>
              <a:gd name="connsiteX4" fmla="*/ 627 w 6401929"/>
              <a:gd name="connsiteY4" fmla="*/ 3599448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4010 w 6381249"/>
              <a:gd name="connsiteY0" fmla="*/ 3605464 h 6248232"/>
              <a:gd name="connsiteX1" fmla="*/ 6381249 w 6381249"/>
              <a:gd name="connsiteY1" fmla="*/ 0 h 6248232"/>
              <a:gd name="connsiteX2" fmla="*/ 6365207 w 6381249"/>
              <a:gd name="connsiteY2" fmla="*/ 6216148 h 6248232"/>
              <a:gd name="connsiteX3" fmla="*/ 0 w 6381249"/>
              <a:gd name="connsiteY3" fmla="*/ 6248232 h 6248232"/>
              <a:gd name="connsiteX4" fmla="*/ 4010 w 6381249"/>
              <a:gd name="connsiteY4" fmla="*/ 3605464 h 6248232"/>
              <a:gd name="connsiteX0" fmla="*/ 0 w 6395286"/>
              <a:gd name="connsiteY0" fmla="*/ 3611480 h 6248232"/>
              <a:gd name="connsiteX1" fmla="*/ 6395286 w 6395286"/>
              <a:gd name="connsiteY1" fmla="*/ 0 h 6248232"/>
              <a:gd name="connsiteX2" fmla="*/ 6379244 w 6395286"/>
              <a:gd name="connsiteY2" fmla="*/ 6216148 h 6248232"/>
              <a:gd name="connsiteX3" fmla="*/ 14037 w 6395286"/>
              <a:gd name="connsiteY3" fmla="*/ 6248232 h 6248232"/>
              <a:gd name="connsiteX4" fmla="*/ 0 w 6395286"/>
              <a:gd name="connsiteY4" fmla="*/ 3611480 h 6248232"/>
              <a:gd name="connsiteX0" fmla="*/ 10026 w 6381249"/>
              <a:gd name="connsiteY0" fmla="*/ 3611480 h 6248232"/>
              <a:gd name="connsiteX1" fmla="*/ 6381249 w 6381249"/>
              <a:gd name="connsiteY1" fmla="*/ 0 h 6248232"/>
              <a:gd name="connsiteX2" fmla="*/ 6365207 w 6381249"/>
              <a:gd name="connsiteY2" fmla="*/ 6216148 h 6248232"/>
              <a:gd name="connsiteX3" fmla="*/ 0 w 6381249"/>
              <a:gd name="connsiteY3" fmla="*/ 6248232 h 6248232"/>
              <a:gd name="connsiteX4" fmla="*/ 10026 w 6381249"/>
              <a:gd name="connsiteY4" fmla="*/ 3611480 h 6248232"/>
              <a:gd name="connsiteX0" fmla="*/ 0 w 6389271"/>
              <a:gd name="connsiteY0" fmla="*/ 3623512 h 6248232"/>
              <a:gd name="connsiteX1" fmla="*/ 6389271 w 6389271"/>
              <a:gd name="connsiteY1" fmla="*/ 0 h 6248232"/>
              <a:gd name="connsiteX2" fmla="*/ 6373229 w 6389271"/>
              <a:gd name="connsiteY2" fmla="*/ 6216148 h 6248232"/>
              <a:gd name="connsiteX3" fmla="*/ 8022 w 6389271"/>
              <a:gd name="connsiteY3" fmla="*/ 6248232 h 6248232"/>
              <a:gd name="connsiteX4" fmla="*/ 0 w 6389271"/>
              <a:gd name="connsiteY4" fmla="*/ 3623512 h 6248232"/>
              <a:gd name="connsiteX0" fmla="*/ 1 w 6383257"/>
              <a:gd name="connsiteY0" fmla="*/ 3629528 h 6248232"/>
              <a:gd name="connsiteX1" fmla="*/ 6383257 w 6383257"/>
              <a:gd name="connsiteY1" fmla="*/ 0 h 6248232"/>
              <a:gd name="connsiteX2" fmla="*/ 6367215 w 6383257"/>
              <a:gd name="connsiteY2" fmla="*/ 6216148 h 6248232"/>
              <a:gd name="connsiteX3" fmla="*/ 2008 w 6383257"/>
              <a:gd name="connsiteY3" fmla="*/ 6248232 h 6248232"/>
              <a:gd name="connsiteX4" fmla="*/ 1 w 6383257"/>
              <a:gd name="connsiteY4" fmla="*/ 3629528 h 6248232"/>
              <a:gd name="connsiteX0" fmla="*/ 1 w 6383257"/>
              <a:gd name="connsiteY0" fmla="*/ 3629528 h 6248232"/>
              <a:gd name="connsiteX1" fmla="*/ 6383257 w 6383257"/>
              <a:gd name="connsiteY1" fmla="*/ 0 h 6248232"/>
              <a:gd name="connsiteX2" fmla="*/ 6379247 w 6383257"/>
              <a:gd name="connsiteY2" fmla="*/ 6228179 h 6248232"/>
              <a:gd name="connsiteX3" fmla="*/ 2008 w 6383257"/>
              <a:gd name="connsiteY3" fmla="*/ 6248232 h 6248232"/>
              <a:gd name="connsiteX4" fmla="*/ 1 w 6383257"/>
              <a:gd name="connsiteY4" fmla="*/ 3629528 h 6248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3257" h="6248232">
                <a:moveTo>
                  <a:pt x="1" y="3629528"/>
                </a:moveTo>
                <a:cubicBezTo>
                  <a:pt x="-668" y="3646963"/>
                  <a:pt x="4257511" y="1201821"/>
                  <a:pt x="6383257" y="0"/>
                </a:cubicBezTo>
                <a:cubicBezTo>
                  <a:pt x="6377910" y="2072049"/>
                  <a:pt x="6384594" y="4156130"/>
                  <a:pt x="6379247" y="6228179"/>
                </a:cubicBezTo>
                <a:lnTo>
                  <a:pt x="2008" y="6248232"/>
                </a:lnTo>
                <a:cubicBezTo>
                  <a:pt x="7355" y="5363299"/>
                  <a:pt x="670" y="3612093"/>
                  <a:pt x="1" y="3629528"/>
                </a:cubicBez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a:lstStyle>
            <a:lvl1pPr algn="r">
              <a:defRPr/>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5" name="Title 1"/>
          <p:cNvSpPr>
            <a:spLocks noGrp="1"/>
          </p:cNvSpPr>
          <p:nvPr>
            <p:ph type="title"/>
          </p:nvPr>
        </p:nvSpPr>
        <p:spPr>
          <a:xfrm>
            <a:off x="557961" y="488363"/>
            <a:ext cx="10951239" cy="590931"/>
          </a:xfrm>
          <a:prstGeom prst="rect">
            <a:avLst/>
          </a:prstGeom>
        </p:spPr>
        <p:txBody>
          <a:bodyPr/>
          <a:lstStyle>
            <a:lvl1pPr>
              <a:defRPr sz="3598" b="1">
                <a:solidFill>
                  <a:schemeClr val="tx1"/>
                </a:solidFill>
              </a:defRPr>
            </a:lvl1pPr>
          </a:lstStyle>
          <a:p>
            <a:r>
              <a:rPr lang="en-US"/>
              <a:t>Click to edit Master title style</a:t>
            </a:r>
            <a:endParaRPr lang="en-US" dirty="0"/>
          </a:p>
        </p:txBody>
      </p:sp>
      <p:sp>
        <p:nvSpPr>
          <p:cNvPr id="9" name="Text Placeholder 2"/>
          <p:cNvSpPr>
            <a:spLocks noGrp="1"/>
          </p:cNvSpPr>
          <p:nvPr>
            <p:ph type="body" sz="quarter" idx="14" hasCustomPrompt="1"/>
          </p:nvPr>
        </p:nvSpPr>
        <p:spPr>
          <a:xfrm>
            <a:off x="557359" y="1168400"/>
            <a:ext cx="4600185" cy="5118100"/>
          </a:xfrm>
        </p:spPr>
        <p:txBody>
          <a:bodyPr anchor="ctr">
            <a:normAutofit/>
          </a:bodyPr>
          <a:lstStyle>
            <a:lvl1pPr marL="0" indent="0" algn="l">
              <a:buNone/>
              <a:defRPr sz="3600" b="1"/>
            </a:lvl1pPr>
            <a:lvl2pPr marL="456926" indent="0" algn="l">
              <a:buNone/>
              <a:defRPr/>
            </a:lvl2pPr>
            <a:lvl3pPr marL="913852" indent="0" algn="l">
              <a:buNone/>
              <a:defRPr/>
            </a:lvl3pPr>
            <a:lvl4pPr marL="1370778" indent="0" algn="l">
              <a:buNone/>
              <a:defRPr/>
            </a:lvl4pPr>
            <a:lvl5pPr marL="1827704" indent="0" algn="l">
              <a:buNone/>
              <a:defRPr/>
            </a:lvl5pPr>
          </a:lstStyle>
          <a:p>
            <a:pPr lvl="0"/>
            <a:r>
              <a:rPr lang="en-US" dirty="0"/>
              <a:t>Click to </a:t>
            </a:r>
            <a:r>
              <a:rPr lang="en-US" dirty="0" err="1"/>
              <a:t>Tdit</a:t>
            </a:r>
            <a:r>
              <a:rPr lang="en-US" dirty="0"/>
              <a:t> Master Text Styles</a:t>
            </a:r>
          </a:p>
        </p:txBody>
      </p:sp>
    </p:spTree>
    <p:extLst>
      <p:ext uri="{BB962C8B-B14F-4D97-AF65-F5344CB8AC3E}">
        <p14:creationId xmlns:p14="http://schemas.microsoft.com/office/powerpoint/2010/main" val="22504100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Image Slide">
    <p:spTree>
      <p:nvGrpSpPr>
        <p:cNvPr id="1" name=""/>
        <p:cNvGrpSpPr/>
        <p:nvPr/>
      </p:nvGrpSpPr>
      <p:grpSpPr>
        <a:xfrm>
          <a:off x="0" y="0"/>
          <a:ext cx="0" cy="0"/>
          <a:chOff x="0" y="0"/>
          <a:chExt cx="0" cy="0"/>
        </a:xfrm>
      </p:grpSpPr>
      <p:sp>
        <p:nvSpPr>
          <p:cNvPr id="9" name="Picture Placeholder 8"/>
          <p:cNvSpPr>
            <a:spLocks noGrp="1"/>
          </p:cNvSpPr>
          <p:nvPr>
            <p:ph type="pic" sz="quarter" idx="12" hasCustomPrompt="1"/>
          </p:nvPr>
        </p:nvSpPr>
        <p:spPr bwMode="auto">
          <a:xfrm>
            <a:off x="5515343" y="5"/>
            <a:ext cx="6676657" cy="5999747"/>
          </a:xfrm>
          <a:custGeom>
            <a:avLst/>
            <a:gdLst>
              <a:gd name="connsiteX0" fmla="*/ 0 w 5279255"/>
              <a:gd name="connsiteY0" fmla="*/ 0 h 2741291"/>
              <a:gd name="connsiteX1" fmla="*/ 5279255 w 5279255"/>
              <a:gd name="connsiteY1" fmla="*/ 0 h 2741291"/>
              <a:gd name="connsiteX2" fmla="*/ 5279255 w 5279255"/>
              <a:gd name="connsiteY2" fmla="*/ 2741291 h 2741291"/>
              <a:gd name="connsiteX3" fmla="*/ 1534424 w 5279255"/>
              <a:gd name="connsiteY3" fmla="*/ 2741291 h 2741291"/>
              <a:gd name="connsiteX4" fmla="*/ 0 w 5279255"/>
              <a:gd name="connsiteY4" fmla="*/ 1206867 h 2741291"/>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534424 w 5304753"/>
              <a:gd name="connsiteY3" fmla="*/ 2741291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896967 w 5304753"/>
              <a:gd name="connsiteY3" fmla="*/ 2826956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3"/>
              <a:gd name="connsiteY0" fmla="*/ 0 h 6407767"/>
              <a:gd name="connsiteX1" fmla="*/ 5279255 w 5304753"/>
              <a:gd name="connsiteY1" fmla="*/ 0 h 6407767"/>
              <a:gd name="connsiteX2" fmla="*/ 5304753 w 5304753"/>
              <a:gd name="connsiteY2" fmla="*/ 6407767 h 6407767"/>
              <a:gd name="connsiteX3" fmla="*/ 1037208 w 5304753"/>
              <a:gd name="connsiteY3" fmla="*/ 3032553 h 6407767"/>
              <a:gd name="connsiteX4" fmla="*/ 0 w 5304753"/>
              <a:gd name="connsiteY4" fmla="*/ 1206867 h 6407767"/>
              <a:gd name="connsiteX5" fmla="*/ 0 w 5304753"/>
              <a:gd name="connsiteY5" fmla="*/ 0 h 6407767"/>
              <a:gd name="connsiteX0" fmla="*/ 0 w 5304754"/>
              <a:gd name="connsiteY0" fmla="*/ 0 h 6407767"/>
              <a:gd name="connsiteX1" fmla="*/ 5304754 w 5304754"/>
              <a:gd name="connsiteY1" fmla="*/ 0 h 6407767"/>
              <a:gd name="connsiteX2" fmla="*/ 5304753 w 5304754"/>
              <a:gd name="connsiteY2" fmla="*/ 6407767 h 6407767"/>
              <a:gd name="connsiteX3" fmla="*/ 1037208 w 5304754"/>
              <a:gd name="connsiteY3" fmla="*/ 3032553 h 6407767"/>
              <a:gd name="connsiteX4" fmla="*/ 0 w 5304754"/>
              <a:gd name="connsiteY4" fmla="*/ 1206867 h 6407767"/>
              <a:gd name="connsiteX5" fmla="*/ 0 w 5304754"/>
              <a:gd name="connsiteY5" fmla="*/ 0 h 640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4754" h="6407767">
                <a:moveTo>
                  <a:pt x="0" y="0"/>
                </a:moveTo>
                <a:lnTo>
                  <a:pt x="5304754" y="0"/>
                </a:lnTo>
                <a:cubicBezTo>
                  <a:pt x="5304754" y="2135922"/>
                  <a:pt x="5304753" y="4271845"/>
                  <a:pt x="5304753" y="6407767"/>
                </a:cubicBezTo>
                <a:cubicBezTo>
                  <a:pt x="3266598" y="4848658"/>
                  <a:pt x="2718956" y="4488862"/>
                  <a:pt x="1037208" y="3032553"/>
                </a:cubicBezTo>
                <a:cubicBezTo>
                  <a:pt x="266264" y="2398629"/>
                  <a:pt x="0" y="2054306"/>
                  <a:pt x="0" y="1206867"/>
                </a:cubicBezTo>
                <a:lnTo>
                  <a:pt x="0" y="0"/>
                </a:lnTo>
                <a:close/>
              </a:path>
            </a:pathLst>
          </a:custGeom>
          <a:gradFill>
            <a:gsLst>
              <a:gs pos="0">
                <a:srgbClr val="11A2D1">
                  <a:lumMod val="100000"/>
                </a:srgbClr>
              </a:gs>
              <a:gs pos="68000">
                <a:srgbClr val="5CE500">
                  <a:alpha val="55000"/>
                </a:srgbClr>
              </a:gs>
            </a:gsLst>
            <a:lin ang="4200000" scaled="0"/>
          </a:gradFill>
          <a:ln w="9525">
            <a:noFill/>
            <a:miter lim="800000"/>
            <a:headEnd/>
            <a:tailEnd/>
          </a:ln>
        </p:spPr>
        <p:txBody>
          <a:bodyPr wrap="square">
            <a:noAutofit/>
          </a:bodyPr>
          <a:lstStyle>
            <a:lvl1pPr algn="r">
              <a:defRPr baseline="0"/>
            </a:lvl1pPr>
          </a:lstStyle>
          <a:p>
            <a:r>
              <a:rPr lang="en-US" dirty="0"/>
              <a:t>Click icon to add picture</a:t>
            </a:r>
          </a:p>
        </p:txBody>
      </p:sp>
      <p:sp>
        <p:nvSpPr>
          <p:cNvPr id="7" name="Picture Placeholder 6"/>
          <p:cNvSpPr>
            <a:spLocks noGrp="1"/>
          </p:cNvSpPr>
          <p:nvPr>
            <p:ph type="pic" sz="quarter" idx="11"/>
          </p:nvPr>
        </p:nvSpPr>
        <p:spPr>
          <a:xfrm>
            <a:off x="7893010" y="12736520"/>
            <a:ext cx="5935621" cy="3890962"/>
          </a:xfrm>
          <a:prstGeom prst="rect">
            <a:avLst/>
          </a:prstGeom>
        </p:spPr>
        <p:txBody>
          <a:bodyPr/>
          <a:lstStyle/>
          <a:p>
            <a:r>
              <a:rPr lang="en-US"/>
              <a:t>Click icon to add picture</a:t>
            </a:r>
          </a:p>
        </p:txBody>
      </p:sp>
      <p:sp>
        <p:nvSpPr>
          <p:cNvPr id="8" name="Text Placeholder 2"/>
          <p:cNvSpPr>
            <a:spLocks noGrp="1"/>
          </p:cNvSpPr>
          <p:nvPr>
            <p:ph type="body" sz="quarter" idx="13" hasCustomPrompt="1"/>
          </p:nvPr>
        </p:nvSpPr>
        <p:spPr>
          <a:xfrm>
            <a:off x="557359" y="1193800"/>
            <a:ext cx="4600185" cy="5194300"/>
          </a:xfrm>
        </p:spPr>
        <p:txBody>
          <a:bodyPr anchor="ctr">
            <a:normAutofit/>
          </a:bodyPr>
          <a:lstStyle>
            <a:lvl1pPr marL="0" indent="0" algn="l">
              <a:buNone/>
              <a:defRPr sz="3600" b="1"/>
            </a:lvl1pPr>
          </a:lstStyle>
          <a:p>
            <a:pPr lvl="0"/>
            <a:r>
              <a:rPr lang="en-US" dirty="0"/>
              <a:t>Click to Edit Master Text Styles</a:t>
            </a:r>
          </a:p>
        </p:txBody>
      </p:sp>
    </p:spTree>
    <p:extLst>
      <p:ext uri="{BB962C8B-B14F-4D97-AF65-F5344CB8AC3E}">
        <p14:creationId xmlns:p14="http://schemas.microsoft.com/office/powerpoint/2010/main" val="37594242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_Clos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6767" y="2840458"/>
            <a:ext cx="771353" cy="96345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46058" y="2461462"/>
            <a:ext cx="981365" cy="128721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476768" y="3353747"/>
            <a:ext cx="315999" cy="364973"/>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75913" y="2813485"/>
            <a:ext cx="5030773" cy="1200893"/>
          </a:xfrm>
          <a:prstGeom prst="rect">
            <a:avLst/>
          </a:prstGeom>
        </p:spPr>
      </p:pic>
    </p:spTree>
    <p:extLst>
      <p:ext uri="{BB962C8B-B14F-4D97-AF65-F5344CB8AC3E}">
        <p14:creationId xmlns:p14="http://schemas.microsoft.com/office/powerpoint/2010/main" val="1925453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3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 calcmode="lin" valueType="num">
                                      <p:cBhvr>
                                        <p:cTn id="14" dur="500" fill="hold"/>
                                        <p:tgtEl>
                                          <p:spTgt spid="3"/>
                                        </p:tgtEl>
                                        <p:attrNameLst>
                                          <p:attrName>style.rotation</p:attrName>
                                        </p:attrNameLst>
                                      </p:cBhvr>
                                      <p:tavLst>
                                        <p:tav tm="0">
                                          <p:val>
                                            <p:fltVal val="90"/>
                                          </p:val>
                                        </p:tav>
                                        <p:tav tm="100000">
                                          <p:val>
                                            <p:fltVal val="0"/>
                                          </p:val>
                                        </p:tav>
                                      </p:tavLst>
                                    </p:anim>
                                    <p:animEffect transition="in" filter="fade">
                                      <p:cBhvr>
                                        <p:cTn id="15" dur="500"/>
                                        <p:tgtEl>
                                          <p:spTgt spid="3"/>
                                        </p:tgtEl>
                                      </p:cBhvr>
                                    </p:animEffect>
                                  </p:childTnLst>
                                </p:cTn>
                              </p:par>
                            </p:childTnLst>
                          </p:cTn>
                        </p:par>
                        <p:par>
                          <p:cTn id="16" fill="hold">
                            <p:stCondLst>
                              <p:cond delay="800"/>
                            </p:stCondLst>
                            <p:childTnLst>
                              <p:par>
                                <p:cTn id="17" presetID="31"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style.rotation</p:attrName>
                                        </p:attrNameLst>
                                      </p:cBhvr>
                                      <p:tavLst>
                                        <p:tav tm="0">
                                          <p:val>
                                            <p:fltVal val="90"/>
                                          </p:val>
                                        </p:tav>
                                        <p:tav tm="100000">
                                          <p:val>
                                            <p:fltVal val="0"/>
                                          </p:val>
                                        </p:tav>
                                      </p:tavLst>
                                    </p:anim>
                                    <p:animEffect transition="in" filter="fade">
                                      <p:cBhvr>
                                        <p:cTn id="22" dur="500"/>
                                        <p:tgtEl>
                                          <p:spTgt spid="4"/>
                                        </p:tgtEl>
                                      </p:cBhvr>
                                    </p:animEffect>
                                  </p:childTnLst>
                                </p:cTn>
                              </p:par>
                            </p:childTnLst>
                          </p:cTn>
                        </p:par>
                        <p:par>
                          <p:cTn id="23" fill="hold">
                            <p:stCondLst>
                              <p:cond delay="13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hite bg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177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471354" y="1767106"/>
            <a:ext cx="5720649" cy="4756164"/>
          </a:xfrm>
          <a:prstGeom prst="rect">
            <a:avLst/>
          </a:prstGeom>
        </p:spPr>
      </p:pic>
      <p:sp>
        <p:nvSpPr>
          <p:cNvPr id="9" name="Rectangle 3"/>
          <p:cNvSpPr>
            <a:spLocks noGrp="1" noChangeArrowheads="1"/>
          </p:cNvSpPr>
          <p:nvPr>
            <p:ph type="ctrTitle" hasCustomPrompt="1"/>
          </p:nvPr>
        </p:nvSpPr>
        <p:spPr bwMode="auto">
          <a:xfrm>
            <a:off x="1258793" y="1857659"/>
            <a:ext cx="6299677" cy="1482443"/>
          </a:xfrm>
          <a:prstGeom prst="rect">
            <a:avLst/>
          </a:prstGeom>
          <a:ln algn="ctr"/>
        </p:spPr>
        <p:txBody>
          <a:bodyPr lIns="0" tIns="0" rIns="0" bIns="0" anchor="t" anchorCtr="0"/>
          <a:lstStyle>
            <a:lvl1pPr>
              <a:lnSpc>
                <a:spcPct val="100000"/>
              </a:lnSpc>
              <a:defRPr sz="4398" b="1">
                <a:solidFill>
                  <a:schemeClr val="tx1"/>
                </a:solidFill>
                <a:latin typeface="Arial" pitchFamily="34" charset="0"/>
                <a:cs typeface="Arial" pitchFamily="34" charset="0"/>
              </a:defRPr>
            </a:lvl1pPr>
          </a:lstStyle>
          <a:p>
            <a:r>
              <a:rPr lang="en-US" dirty="0"/>
              <a:t>Presentation Title Goes Here</a:t>
            </a:r>
          </a:p>
        </p:txBody>
      </p:sp>
      <p:sp>
        <p:nvSpPr>
          <p:cNvPr id="10" name="Rectangle 6"/>
          <p:cNvSpPr>
            <a:spLocks noGrp="1" noChangeArrowheads="1"/>
          </p:cNvSpPr>
          <p:nvPr>
            <p:ph type="subTitle" idx="1" hasCustomPrompt="1"/>
          </p:nvPr>
        </p:nvSpPr>
        <p:spPr>
          <a:xfrm>
            <a:off x="1258794" y="3429002"/>
            <a:ext cx="5481075" cy="723099"/>
          </a:xfrm>
          <a:prstGeom prst="rect">
            <a:avLst/>
          </a:prstGeom>
          <a:ln algn="ctr"/>
        </p:spPr>
        <p:txBody>
          <a:bodyPr lIns="0" tIns="0" rIns="0" bIns="0" anchor="ctr" anchorCtr="0"/>
          <a:lstStyle>
            <a:lvl1pPr marL="0" indent="0">
              <a:buClrTx/>
              <a:buFontTx/>
              <a:buNone/>
              <a:defRPr sz="2398" i="0">
                <a:solidFill>
                  <a:schemeClr val="tx1"/>
                </a:solidFill>
                <a:latin typeface="Arial" pitchFamily="34" charset="0"/>
                <a:cs typeface="Arial" pitchFamily="34" charset="0"/>
              </a:defRPr>
            </a:lvl1pPr>
          </a:lstStyle>
          <a:p>
            <a:r>
              <a:rPr lang="en-US" dirty="0"/>
              <a:t>Subtitle Goes Here</a:t>
            </a:r>
          </a:p>
        </p:txBody>
      </p:sp>
      <p:pic>
        <p:nvPicPr>
          <p:cNvPr id="7" name="Picture 6"/>
          <p:cNvPicPr>
            <a:picLocks noChangeAspect="1"/>
          </p:cNvPicPr>
          <p:nvPr userDrawn="1"/>
        </p:nvPicPr>
        <p:blipFill>
          <a:blip r:embed="rId3"/>
          <a:stretch>
            <a:fillRect/>
          </a:stretch>
        </p:blipFill>
        <p:spPr>
          <a:xfrm>
            <a:off x="355359" y="479476"/>
            <a:ext cx="3299124" cy="1099423"/>
          </a:xfrm>
          <a:prstGeom prst="rect">
            <a:avLst/>
          </a:prstGeom>
        </p:spPr>
      </p:pic>
      <p:sp>
        <p:nvSpPr>
          <p:cNvPr id="16" name="Text Placeholder 3"/>
          <p:cNvSpPr>
            <a:spLocks noGrp="1"/>
          </p:cNvSpPr>
          <p:nvPr>
            <p:ph type="body" sz="quarter" idx="10" hasCustomPrompt="1"/>
          </p:nvPr>
        </p:nvSpPr>
        <p:spPr>
          <a:xfrm>
            <a:off x="1168302" y="5552647"/>
            <a:ext cx="5392555" cy="327457"/>
          </a:xfrm>
        </p:spPr>
        <p:txBody>
          <a:bodyPr anchor="t">
            <a:normAutofit/>
          </a:bodyPr>
          <a:lstStyle>
            <a:lvl1pPr marL="0" indent="0" algn="l">
              <a:buNone/>
              <a:defRPr sz="1799" b="1" baseline="0"/>
            </a:lvl1pPr>
          </a:lstStyle>
          <a:p>
            <a:pPr lvl="0"/>
            <a:r>
              <a:rPr lang="en-US" dirty="0"/>
              <a:t>Speaker Name</a:t>
            </a:r>
          </a:p>
        </p:txBody>
      </p:sp>
      <p:sp>
        <p:nvSpPr>
          <p:cNvPr id="17" name="Text Placeholder 3"/>
          <p:cNvSpPr>
            <a:spLocks noGrp="1"/>
          </p:cNvSpPr>
          <p:nvPr>
            <p:ph type="body" sz="quarter" idx="11" hasCustomPrompt="1"/>
          </p:nvPr>
        </p:nvSpPr>
        <p:spPr>
          <a:xfrm>
            <a:off x="1168302" y="5870147"/>
            <a:ext cx="5392555" cy="327457"/>
          </a:xfrm>
        </p:spPr>
        <p:txBody>
          <a:bodyPr anchor="t">
            <a:normAutofit/>
          </a:bodyPr>
          <a:lstStyle>
            <a:lvl1pPr marL="0" indent="0" algn="l">
              <a:buNone/>
              <a:defRPr sz="1799" b="0" baseline="0"/>
            </a:lvl1pPr>
          </a:lstStyle>
          <a:p>
            <a:pPr lvl="0"/>
            <a:r>
              <a:rPr lang="en-US" dirty="0"/>
              <a:t>Speaker Title</a:t>
            </a:r>
          </a:p>
        </p:txBody>
      </p:sp>
      <p:sp>
        <p:nvSpPr>
          <p:cNvPr id="18" name="Text Placeholder 3"/>
          <p:cNvSpPr>
            <a:spLocks noGrp="1"/>
          </p:cNvSpPr>
          <p:nvPr>
            <p:ph type="body" sz="quarter" idx="12" hasCustomPrompt="1"/>
          </p:nvPr>
        </p:nvSpPr>
        <p:spPr>
          <a:xfrm>
            <a:off x="1168302" y="6195816"/>
            <a:ext cx="5392555" cy="327457"/>
          </a:xfrm>
        </p:spPr>
        <p:txBody>
          <a:bodyPr anchor="t">
            <a:noAutofit/>
          </a:bodyPr>
          <a:lstStyle>
            <a:lvl1pPr marL="0" indent="0" algn="l">
              <a:buNone/>
              <a:defRPr sz="1799" b="0" baseline="0"/>
            </a:lvl1pPr>
          </a:lstStyle>
          <a:p>
            <a:pPr lvl="0"/>
            <a:r>
              <a:rPr lang="en-US" dirty="0"/>
              <a:t>Date</a:t>
            </a:r>
          </a:p>
        </p:txBody>
      </p:sp>
    </p:spTree>
    <p:extLst>
      <p:ext uri="{BB962C8B-B14F-4D97-AF65-F5344CB8AC3E}">
        <p14:creationId xmlns:p14="http://schemas.microsoft.com/office/powerpoint/2010/main" val="3385172811"/>
      </p:ext>
    </p:extLst>
  </p:cSld>
  <p:clrMapOvr>
    <a:masterClrMapping/>
  </p:clrMapOvr>
  <p:extLst mod="1">
    <p:ext uri="{DCECCB84-F9BA-43D5-87BE-67443E8EF086}">
      <p15:sldGuideLst xmlns:p15="http://schemas.microsoft.com/office/powerpoint/2012/main">
        <p15:guide id="21" orient="horz" pos="1162">
          <p15:clr>
            <a:srgbClr val="FBAE40"/>
          </p15:clr>
        </p15:guide>
        <p15:guide id="22" pos="3839">
          <p15:clr>
            <a:srgbClr val="FBAE40"/>
          </p15:clr>
        </p15:guide>
        <p15:guide id="23" orient="horz" pos="3952">
          <p15:clr>
            <a:srgbClr val="FBAE40"/>
          </p15:clr>
        </p15:guide>
        <p15:guide id="24" pos="8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6963898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wrap="square" lIns="91425" tIns="91425" rIns="91425" bIns="91425" anchor="b" anchorCtr="0"/>
          <a:lstStyle>
            <a:lvl1pPr lvl="0" algn="ctr" rtl="0">
              <a:spcBef>
                <a:spcPts val="0"/>
              </a:spcBef>
              <a:spcAft>
                <a:spcPts val="0"/>
              </a:spcAft>
              <a:buSzPts val="5200"/>
              <a:buFont typeface="Roboto Light"/>
              <a:buNone/>
              <a:defRPr sz="6933">
                <a:latin typeface="Roboto Light"/>
                <a:ea typeface="Roboto Light"/>
                <a:cs typeface="Roboto Light"/>
                <a:sym typeface="Roboto Light"/>
              </a:defRPr>
            </a:lvl1pPr>
            <a:lvl2pPr lvl="1" algn="ctr" rtl="0">
              <a:spcBef>
                <a:spcPts val="0"/>
              </a:spcBef>
              <a:spcAft>
                <a:spcPts val="0"/>
              </a:spcAft>
              <a:buSzPts val="5200"/>
              <a:buFont typeface="Roboto Light"/>
              <a:buNone/>
              <a:defRPr sz="6933">
                <a:latin typeface="Roboto Light"/>
                <a:ea typeface="Roboto Light"/>
                <a:cs typeface="Roboto Light"/>
                <a:sym typeface="Roboto Light"/>
              </a:defRPr>
            </a:lvl2pPr>
            <a:lvl3pPr lvl="2" algn="ctr" rtl="0">
              <a:spcBef>
                <a:spcPts val="0"/>
              </a:spcBef>
              <a:spcAft>
                <a:spcPts val="0"/>
              </a:spcAft>
              <a:buSzPts val="5200"/>
              <a:buFont typeface="Roboto Light"/>
              <a:buNone/>
              <a:defRPr sz="6933">
                <a:latin typeface="Roboto Light"/>
                <a:ea typeface="Roboto Light"/>
                <a:cs typeface="Roboto Light"/>
                <a:sym typeface="Roboto Light"/>
              </a:defRPr>
            </a:lvl3pPr>
            <a:lvl4pPr lvl="3" algn="ctr" rtl="0">
              <a:spcBef>
                <a:spcPts val="0"/>
              </a:spcBef>
              <a:spcAft>
                <a:spcPts val="0"/>
              </a:spcAft>
              <a:buSzPts val="5200"/>
              <a:buFont typeface="Roboto Light"/>
              <a:buNone/>
              <a:defRPr sz="6933">
                <a:latin typeface="Roboto Light"/>
                <a:ea typeface="Roboto Light"/>
                <a:cs typeface="Roboto Light"/>
                <a:sym typeface="Roboto Light"/>
              </a:defRPr>
            </a:lvl4pPr>
            <a:lvl5pPr lvl="4" algn="ctr" rtl="0">
              <a:spcBef>
                <a:spcPts val="0"/>
              </a:spcBef>
              <a:spcAft>
                <a:spcPts val="0"/>
              </a:spcAft>
              <a:buSzPts val="5200"/>
              <a:buFont typeface="Roboto Light"/>
              <a:buNone/>
              <a:defRPr sz="6933">
                <a:latin typeface="Roboto Light"/>
                <a:ea typeface="Roboto Light"/>
                <a:cs typeface="Roboto Light"/>
                <a:sym typeface="Roboto Light"/>
              </a:defRPr>
            </a:lvl5pPr>
            <a:lvl6pPr lvl="5" algn="ctr" rtl="0">
              <a:spcBef>
                <a:spcPts val="0"/>
              </a:spcBef>
              <a:spcAft>
                <a:spcPts val="0"/>
              </a:spcAft>
              <a:buSzPts val="5200"/>
              <a:buFont typeface="Roboto Light"/>
              <a:buNone/>
              <a:defRPr sz="6933">
                <a:latin typeface="Roboto Light"/>
                <a:ea typeface="Roboto Light"/>
                <a:cs typeface="Roboto Light"/>
                <a:sym typeface="Roboto Light"/>
              </a:defRPr>
            </a:lvl6pPr>
            <a:lvl7pPr lvl="6" algn="ctr" rtl="0">
              <a:spcBef>
                <a:spcPts val="0"/>
              </a:spcBef>
              <a:spcAft>
                <a:spcPts val="0"/>
              </a:spcAft>
              <a:buSzPts val="5200"/>
              <a:buFont typeface="Roboto Light"/>
              <a:buNone/>
              <a:defRPr sz="6933">
                <a:latin typeface="Roboto Light"/>
                <a:ea typeface="Roboto Light"/>
                <a:cs typeface="Roboto Light"/>
                <a:sym typeface="Roboto Light"/>
              </a:defRPr>
            </a:lvl7pPr>
            <a:lvl8pPr lvl="7" algn="ctr" rtl="0">
              <a:spcBef>
                <a:spcPts val="0"/>
              </a:spcBef>
              <a:spcAft>
                <a:spcPts val="0"/>
              </a:spcAft>
              <a:buSzPts val="5200"/>
              <a:buFont typeface="Roboto Light"/>
              <a:buNone/>
              <a:defRPr sz="6933">
                <a:latin typeface="Roboto Light"/>
                <a:ea typeface="Roboto Light"/>
                <a:cs typeface="Roboto Light"/>
                <a:sym typeface="Roboto Light"/>
              </a:defRPr>
            </a:lvl8pPr>
            <a:lvl9pPr lvl="8" algn="ctr" rtl="0">
              <a:spcBef>
                <a:spcPts val="0"/>
              </a:spcBef>
              <a:spcAft>
                <a:spcPts val="0"/>
              </a:spcAft>
              <a:buSzPts val="5200"/>
              <a:buFont typeface="Roboto Light"/>
              <a:buNone/>
              <a:defRPr sz="6933">
                <a:latin typeface="Roboto Light"/>
                <a:ea typeface="Roboto Light"/>
                <a:cs typeface="Roboto Light"/>
                <a:sym typeface="Roboto Light"/>
              </a:defRPr>
            </a:lvl9pPr>
          </a:lstStyle>
          <a:p>
            <a:endParaRPr/>
          </a:p>
        </p:txBody>
      </p:sp>
      <p:sp>
        <p:nvSpPr>
          <p:cNvPr id="11" name="Shape 11"/>
          <p:cNvSpPr txBox="1">
            <a:spLocks noGrp="1"/>
          </p:cNvSpPr>
          <p:nvPr>
            <p:ph type="subTitle" idx="1"/>
          </p:nvPr>
        </p:nvSpPr>
        <p:spPr>
          <a:xfrm>
            <a:off x="415600" y="3778833"/>
            <a:ext cx="11360800" cy="1056800"/>
          </a:xfrm>
          <a:prstGeom prst="rect">
            <a:avLst/>
          </a:prstGeom>
        </p:spPr>
        <p:txBody>
          <a:bodyPr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 name="Shape 12"/>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075402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533700"/>
            <a:ext cx="11360800" cy="1566800"/>
          </a:xfrm>
          <a:prstGeom prst="rect">
            <a:avLst/>
          </a:prstGeom>
          <a:solidFill>
            <a:srgbClr val="000000">
              <a:alpha val="51920"/>
            </a:srgbClr>
          </a:solidFill>
        </p:spPr>
        <p:txBody>
          <a:bodyPr wrap="square" lIns="91425" tIns="91425" rIns="91425" bIns="91425" anchor="ctr" anchorCtr="0"/>
          <a:lstStyle>
            <a:lvl1pPr lvl="0" algn="ctr" rtl="0">
              <a:spcBef>
                <a:spcPts val="0"/>
              </a:spcBef>
              <a:spcAft>
                <a:spcPts val="0"/>
              </a:spcAft>
              <a:buSzPts val="3600"/>
              <a:buNone/>
              <a:defRPr sz="6667">
                <a:solidFill>
                  <a:srgbClr val="FFFFFF"/>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3690741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wrap="square" lIns="91425" tIns="91425" rIns="91425" bIns="91425" anchor="t"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49600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24" name="Shape 24"/>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995178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adient Purple">
    <p:bg>
      <p:bgPr>
        <a:solidFill>
          <a:srgbClr val="5F2167"/>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214322" y="3073400"/>
            <a:ext cx="7977678" cy="3784600"/>
          </a:xfrm>
          <a:prstGeom prst="rect">
            <a:avLst/>
          </a:prstGeom>
        </p:spPr>
      </p:pic>
      <p:sp>
        <p:nvSpPr>
          <p:cNvPr id="6" name="Text Placeholder 14"/>
          <p:cNvSpPr>
            <a:spLocks noGrp="1"/>
          </p:cNvSpPr>
          <p:nvPr>
            <p:ph type="body" sz="quarter" idx="10" hasCustomPrompt="1"/>
          </p:nvPr>
        </p:nvSpPr>
        <p:spPr>
          <a:xfrm>
            <a:off x="2313588" y="2886286"/>
            <a:ext cx="756482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
        <p:nvSpPr>
          <p:cNvPr id="8" name="Rectangle 5"/>
          <p:cNvSpPr>
            <a:spLocks noChangeArrowheads="1"/>
          </p:cNvSpPr>
          <p:nvPr userDrawn="1"/>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Tree>
    <p:extLst>
      <p:ext uri="{BB962C8B-B14F-4D97-AF65-F5344CB8AC3E}">
        <p14:creationId xmlns:p14="http://schemas.microsoft.com/office/powerpoint/2010/main" val="10193491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Shape 27"/>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3446647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wrap="square" lIns="91425" tIns="91425" rIns="91425" bIns="91425" anchor="b" anchorCtr="0"/>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wrap="square" lIns="91425" tIns="91425" rIns="91425" bIns="91425" anchor="t" anchorCtr="0"/>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31" name="Shape 31"/>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0710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Main point">
    <p:bg>
      <p:bgPr>
        <a:solidFill>
          <a:srgbClr val="FFFFFF"/>
        </a:solidFill>
        <a:effectLst/>
      </p:bgPr>
    </p:bg>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400"/>
          </a:xfrm>
          <a:prstGeom prst="rect">
            <a:avLst/>
          </a:prstGeom>
        </p:spPr>
        <p:txBody>
          <a:bodyPr wrap="square" lIns="91425" tIns="91425" rIns="91425" bIns="91425" anchor="ctr"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4" name="Shape 34"/>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150979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wrap="square" lIns="121900" tIns="121900" rIns="121900" bIns="121900" anchor="ctr" anchorCtr="0">
            <a:noAutofit/>
          </a:bodyPr>
          <a:lstStyle/>
          <a:p>
            <a:pPr marL="0" lvl="0" indent="0">
              <a:spcBef>
                <a:spcPts val="0"/>
              </a:spcBef>
              <a:spcAft>
                <a:spcPts val="0"/>
              </a:spcAft>
              <a:buNone/>
            </a:pPr>
            <a:endParaRPr sz="2400"/>
          </a:p>
        </p:txBody>
      </p:sp>
      <p:sp>
        <p:nvSpPr>
          <p:cNvPr id="37" name="Shape 37"/>
          <p:cNvSpPr txBox="1">
            <a:spLocks noGrp="1"/>
          </p:cNvSpPr>
          <p:nvPr>
            <p:ph type="title"/>
          </p:nvPr>
        </p:nvSpPr>
        <p:spPr>
          <a:xfrm>
            <a:off x="354000" y="1644233"/>
            <a:ext cx="5393600" cy="1976400"/>
          </a:xfrm>
          <a:prstGeom prst="rect">
            <a:avLst/>
          </a:prstGeom>
        </p:spPr>
        <p:txBody>
          <a:bodyPr wrap="square" lIns="91425" tIns="91425" rIns="91425" bIns="91425" anchor="b" anchorCtr="0"/>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38" name="Shape 38"/>
          <p:cNvSpPr txBox="1">
            <a:spLocks noGrp="1"/>
          </p:cNvSpPr>
          <p:nvPr>
            <p:ph type="subTitle" idx="1"/>
          </p:nvPr>
        </p:nvSpPr>
        <p:spPr>
          <a:xfrm>
            <a:off x="354000" y="3737433"/>
            <a:ext cx="5393600" cy="1646800"/>
          </a:xfrm>
          <a:prstGeom prst="rect">
            <a:avLst/>
          </a:prstGeom>
        </p:spPr>
        <p:txBody>
          <a:bodyPr wrap="square" lIns="91425" tIns="91425" rIns="91425" bIns="91425" anchor="t" anchorCtr="0"/>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9" name="Shape 39"/>
          <p:cNvSpPr txBox="1">
            <a:spLocks noGrp="1"/>
          </p:cNvSpPr>
          <p:nvPr>
            <p:ph type="body" idx="2"/>
          </p:nvPr>
        </p:nvSpPr>
        <p:spPr>
          <a:xfrm>
            <a:off x="6586000" y="965433"/>
            <a:ext cx="5116000" cy="4926800"/>
          </a:xfrm>
          <a:prstGeom prst="rect">
            <a:avLst/>
          </a:prstGeom>
        </p:spPr>
        <p:txBody>
          <a:bodyPr wrap="square" lIns="91425" tIns="91425" rIns="91425" bIns="91425" anchor="ctr"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40" name="Shape 40"/>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92920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800"/>
          </a:xfrm>
          <a:prstGeom prst="rect">
            <a:avLst/>
          </a:prstGeom>
        </p:spPr>
        <p:txBody>
          <a:bodyPr wrap="square" lIns="91425" tIns="91425" rIns="91425" bIns="91425" anchor="ctr" anchorCtr="0"/>
          <a:lstStyle>
            <a:lvl1pPr marL="609585" lvl="0" indent="-304792" rtl="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5865857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15600" y="1474833"/>
            <a:ext cx="11360800" cy="2618000"/>
          </a:xfrm>
          <a:prstGeom prst="rect">
            <a:avLst/>
          </a:prstGeom>
        </p:spPr>
        <p:txBody>
          <a:bodyPr wrap="square" lIns="91425" tIns="91425" rIns="91425" bIns="91425" anchor="b" anchorCtr="0"/>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endParaRPr/>
          </a:p>
        </p:txBody>
      </p:sp>
      <p:sp>
        <p:nvSpPr>
          <p:cNvPr id="46" name="Shape 46"/>
          <p:cNvSpPr txBox="1">
            <a:spLocks noGrp="1"/>
          </p:cNvSpPr>
          <p:nvPr>
            <p:ph type="body" idx="1"/>
          </p:nvPr>
        </p:nvSpPr>
        <p:spPr>
          <a:xfrm>
            <a:off x="415600" y="4202967"/>
            <a:ext cx="11360800" cy="1734400"/>
          </a:xfrm>
          <a:prstGeom prst="rect">
            <a:avLst/>
          </a:prstGeom>
        </p:spPr>
        <p:txBody>
          <a:bodyPr wrap="square" lIns="91425" tIns="91425" rIns="91425" bIns="91425" anchor="t" anchorCtr="0"/>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47" name="Shape 47"/>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8074137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lank w/ title &amp; subtitle">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38152" y="396786"/>
            <a:ext cx="11338560" cy="803159"/>
          </a:xfrm>
          <a:prstGeom prst="rect">
            <a:avLst/>
          </a:prstGeom>
          <a:noFill/>
          <a:ln>
            <a:noFill/>
          </a:ln>
        </p:spPr>
        <p:txBody>
          <a:bodyPr lIns="68575" tIns="68575" rIns="68575" bIns="68575" anchor="ctr" anchorCtr="0"/>
          <a:lstStyle>
            <a:lvl1pPr rtl="0">
              <a:spcBef>
                <a:spcPts val="0"/>
              </a:spcBef>
              <a:defRPr sz="4799" b="1" i="0" baseline="0">
                <a:solidFill>
                  <a:schemeClr val="dk1"/>
                </a:solidFill>
                <a:latin typeface="Lato"/>
                <a:ea typeface="Lato"/>
                <a:cs typeface="Lato"/>
                <a:sym typeface="Lato"/>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body" idx="1"/>
          </p:nvPr>
        </p:nvSpPr>
        <p:spPr>
          <a:xfrm>
            <a:off x="438151" y="1800224"/>
            <a:ext cx="11337924" cy="3544888"/>
          </a:xfrm>
          <a:prstGeom prst="rect">
            <a:avLst/>
          </a:prstGeom>
          <a:noFill/>
          <a:ln>
            <a:noFill/>
          </a:ln>
        </p:spPr>
        <p:txBody>
          <a:bodyPr lIns="68575" tIns="68575" rIns="68575" bIns="68575" anchor="t" anchorCtr="0"/>
          <a:lstStyle>
            <a:lvl1pPr rtl="0">
              <a:spcBef>
                <a:spcPts val="0"/>
              </a:spcBef>
              <a:defRPr sz="3599" baseline="0">
                <a:solidFill>
                  <a:schemeClr val="dk1"/>
                </a:solidFill>
                <a:latin typeface="Lato"/>
                <a:ea typeface="Lato"/>
                <a:cs typeface="Lato"/>
                <a:sym typeface="Lato"/>
              </a:defRPr>
            </a:lvl1pPr>
            <a:lvl2pPr marL="186215" indent="169286" rtl="0">
              <a:spcBef>
                <a:spcPts val="0"/>
              </a:spcBef>
              <a:defRPr sz="3999"/>
            </a:lvl2pPr>
            <a:lvl3pPr marL="372431" indent="355502" rtl="0">
              <a:lnSpc>
                <a:spcPct val="100000"/>
              </a:lnSpc>
              <a:spcBef>
                <a:spcPts val="0"/>
              </a:spcBef>
              <a:defRPr sz="2799" baseline="0"/>
            </a:lvl3pPr>
            <a:lvl4pPr marL="541717" indent="186215" rtl="0">
              <a:spcBef>
                <a:spcPts val="0"/>
              </a:spcBef>
              <a:defRPr/>
            </a:lvl4pPr>
            <a:lvl5pPr marL="727932" indent="186215" rtl="0">
              <a:spcBef>
                <a:spcPts val="0"/>
              </a:spcBef>
              <a:defRPr/>
            </a:lvl5pPr>
            <a:lvl6pPr rtl="0">
              <a:spcBef>
                <a:spcPts val="0"/>
              </a:spcBef>
              <a:defRPr sz="1200" cap="none" baseline="0">
                <a:solidFill>
                  <a:srgbClr val="95BC46"/>
                </a:solidFill>
                <a:latin typeface="Open Sans"/>
                <a:ea typeface="Open Sans"/>
                <a:cs typeface="Open Sans"/>
                <a:sym typeface="Open Sans"/>
              </a:defRPr>
            </a:lvl6pPr>
            <a:lvl7pPr rtl="0">
              <a:spcBef>
                <a:spcPts val="0"/>
              </a:spcBef>
              <a:defRPr sz="1867">
                <a:solidFill>
                  <a:schemeClr val="dk1"/>
                </a:solidFill>
                <a:latin typeface="Lato"/>
                <a:ea typeface="Lato"/>
                <a:cs typeface="Lato"/>
                <a:sym typeface="Lato"/>
              </a:defRPr>
            </a:lvl7pPr>
            <a:lvl8pPr rtl="0">
              <a:spcBef>
                <a:spcPts val="0"/>
              </a:spcBef>
              <a:defRPr sz="1867">
                <a:solidFill>
                  <a:schemeClr val="dk1"/>
                </a:solidFill>
                <a:latin typeface="Lato"/>
                <a:ea typeface="Lato"/>
                <a:cs typeface="Lato"/>
                <a:sym typeface="Lato"/>
              </a:defRPr>
            </a:lvl8pPr>
            <a:lvl9pPr rtl="0">
              <a:spcBef>
                <a:spcPts val="0"/>
              </a:spcBef>
              <a:defRPr sz="1867">
                <a:solidFill>
                  <a:schemeClr val="dk1"/>
                </a:solidFill>
                <a:latin typeface="Lato"/>
                <a:ea typeface="Lato"/>
                <a:cs typeface="Lato"/>
                <a:sym typeface="Lato"/>
              </a:defRPr>
            </a:lvl9pPr>
          </a:lstStyle>
          <a:p>
            <a:endParaRPr/>
          </a:p>
        </p:txBody>
      </p:sp>
      <p:pic>
        <p:nvPicPr>
          <p:cNvPr id="16" name="Shape 16"/>
          <p:cNvPicPr preferRelativeResize="0"/>
          <p:nvPr/>
        </p:nvPicPr>
        <p:blipFill rotWithShape="1">
          <a:blip r:embed="rId2">
            <a:alphaModFix/>
          </a:blip>
          <a:srcRect/>
          <a:stretch/>
        </p:blipFill>
        <p:spPr>
          <a:xfrm>
            <a:off x="10823120" y="6081187"/>
            <a:ext cx="551053" cy="551053"/>
          </a:xfrm>
          <a:prstGeom prst="rect">
            <a:avLst/>
          </a:prstGeom>
          <a:noFill/>
          <a:ln>
            <a:noFill/>
          </a:ln>
        </p:spPr>
      </p:pic>
      <p:pic>
        <p:nvPicPr>
          <p:cNvPr id="17" name="Shape 17"/>
          <p:cNvPicPr preferRelativeResize="0"/>
          <p:nvPr/>
        </p:nvPicPr>
        <p:blipFill rotWithShape="1">
          <a:blip r:embed="rId3">
            <a:alphaModFix/>
          </a:blip>
          <a:srcRect/>
          <a:stretch/>
        </p:blipFill>
        <p:spPr>
          <a:xfrm>
            <a:off x="11374177" y="1293"/>
            <a:ext cx="825775" cy="6864659"/>
          </a:xfrm>
          <a:prstGeom prst="rect">
            <a:avLst/>
          </a:prstGeom>
          <a:noFill/>
          <a:ln>
            <a:noFill/>
          </a:ln>
        </p:spPr>
      </p:pic>
    </p:spTree>
    <p:extLst>
      <p:ext uri="{BB962C8B-B14F-4D97-AF65-F5344CB8AC3E}">
        <p14:creationId xmlns:p14="http://schemas.microsoft.com/office/powerpoint/2010/main" val="27839211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3736212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Titelfolie">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F46DAFBF-A7E4-4A6D-B0F5-29FE31F0A16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749" r="6643"/>
          <a:stretch/>
        </p:blipFill>
        <p:spPr>
          <a:xfrm>
            <a:off x="0" y="1340768"/>
            <a:ext cx="12192000" cy="5517232"/>
          </a:xfrm>
          <a:prstGeom prst="rect">
            <a:avLst/>
          </a:prstGeom>
        </p:spPr>
      </p:pic>
      <p:sp>
        <p:nvSpPr>
          <p:cNvPr id="9" name="Rechteck 8">
            <a:extLst>
              <a:ext uri="{FF2B5EF4-FFF2-40B4-BE49-F238E27FC236}">
                <a16:creationId xmlns:a16="http://schemas.microsoft.com/office/drawing/2014/main" id="{FD950926-A5B1-4FF6-A9B4-5A9AAE42B092}"/>
              </a:ext>
            </a:extLst>
          </p:cNvPr>
          <p:cNvSpPr/>
          <p:nvPr userDrawn="1"/>
        </p:nvSpPr>
        <p:spPr>
          <a:xfrm>
            <a:off x="-24680" y="11678"/>
            <a:ext cx="12192000" cy="1175802"/>
          </a:xfrm>
          <a:prstGeom prst="rect">
            <a:avLst/>
          </a:prstGeom>
          <a:solidFill>
            <a:srgbClr val="205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11" name="Rechteck 10">
            <a:extLst>
              <a:ext uri="{FF2B5EF4-FFF2-40B4-BE49-F238E27FC236}">
                <a16:creationId xmlns:a16="http://schemas.microsoft.com/office/drawing/2014/main" id="{37CAB9A8-858F-4C7A-8861-BA276B2C789C}"/>
              </a:ext>
            </a:extLst>
          </p:cNvPr>
          <p:cNvSpPr/>
          <p:nvPr userDrawn="1"/>
        </p:nvSpPr>
        <p:spPr>
          <a:xfrm>
            <a:off x="623392" y="2420888"/>
            <a:ext cx="8928992" cy="29523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b="1" dirty="0">
              <a:solidFill>
                <a:srgbClr val="E9833B"/>
              </a:solidFill>
            </a:endParaRPr>
          </a:p>
        </p:txBody>
      </p:sp>
      <p:sp>
        <p:nvSpPr>
          <p:cNvPr id="13" name="Rechteck 12">
            <a:extLst>
              <a:ext uri="{FF2B5EF4-FFF2-40B4-BE49-F238E27FC236}">
                <a16:creationId xmlns:a16="http://schemas.microsoft.com/office/drawing/2014/main" id="{34B05FC7-52CB-4094-835C-A85303360CDF}"/>
              </a:ext>
            </a:extLst>
          </p:cNvPr>
          <p:cNvSpPr/>
          <p:nvPr userDrawn="1"/>
        </p:nvSpPr>
        <p:spPr>
          <a:xfrm>
            <a:off x="623392" y="2780928"/>
            <a:ext cx="335080" cy="432048"/>
          </a:xfrm>
          <a:prstGeom prst="rect">
            <a:avLst/>
          </a:prstGeom>
          <a:solidFill>
            <a:srgbClr val="E98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itel 1">
            <a:extLst>
              <a:ext uri="{FF2B5EF4-FFF2-40B4-BE49-F238E27FC236}">
                <a16:creationId xmlns:a16="http://schemas.microsoft.com/office/drawing/2014/main" id="{E38BD8AD-EDD0-4BFF-AA3D-C642EE6C9076}"/>
              </a:ext>
            </a:extLst>
          </p:cNvPr>
          <p:cNvSpPr>
            <a:spLocks noGrp="1"/>
          </p:cNvSpPr>
          <p:nvPr>
            <p:ph type="ctrTitle"/>
          </p:nvPr>
        </p:nvSpPr>
        <p:spPr>
          <a:xfrm>
            <a:off x="1055440" y="2676522"/>
            <a:ext cx="5844087" cy="677108"/>
          </a:xfrm>
        </p:spPr>
        <p:txBody>
          <a:bodyPr/>
          <a:lstStyle>
            <a:lvl1pPr>
              <a:defRPr sz="3600">
                <a:solidFill>
                  <a:srgbClr val="F18926"/>
                </a:solidFill>
              </a:defRPr>
            </a:lvl1pPr>
          </a:lstStyle>
          <a:p>
            <a:endParaRPr lang="de-DE" dirty="0"/>
          </a:p>
        </p:txBody>
      </p:sp>
      <p:pic>
        <p:nvPicPr>
          <p:cNvPr id="23" name="Grafik 22">
            <a:extLst>
              <a:ext uri="{FF2B5EF4-FFF2-40B4-BE49-F238E27FC236}">
                <a16:creationId xmlns:a16="http://schemas.microsoft.com/office/drawing/2014/main" id="{8DEB1AB4-553A-4E8D-A5E7-6C7AE36884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4272" y="337824"/>
            <a:ext cx="3273608" cy="568978"/>
          </a:xfrm>
          <a:prstGeom prst="rect">
            <a:avLst/>
          </a:prstGeom>
        </p:spPr>
      </p:pic>
    </p:spTree>
    <p:extLst>
      <p:ext uri="{BB962C8B-B14F-4D97-AF65-F5344CB8AC3E}">
        <p14:creationId xmlns:p14="http://schemas.microsoft.com/office/powerpoint/2010/main" val="3268747432"/>
      </p:ext>
    </p:extLst>
  </p:cSld>
  <p:clrMapOvr>
    <a:masterClrMapping/>
  </p:clrMapOvr>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solidFill>
                  <a:srgbClr val="205A7D"/>
                </a:solidFill>
              </a:defRPr>
            </a:lvl1pPr>
          </a:lstStyle>
          <a:p>
            <a:r>
              <a:rPr lang="de-DE" dirty="0"/>
              <a:t>Titel </a:t>
            </a:r>
            <a:r>
              <a:rPr lang="de-DE" dirty="0" err="1"/>
              <a:t>duch</a:t>
            </a:r>
            <a:r>
              <a:rPr lang="de-DE" dirty="0"/>
              <a:t> Klicken bearbeiten</a:t>
            </a:r>
          </a:p>
        </p:txBody>
      </p:sp>
      <p:sp>
        <p:nvSpPr>
          <p:cNvPr id="3" name="Inhaltsplatzhalter 2"/>
          <p:cNvSpPr>
            <a:spLocks noGrp="1"/>
          </p:cNvSpPr>
          <p:nvPr>
            <p:ph idx="1"/>
          </p:nvPr>
        </p:nvSpPr>
        <p:spPr/>
        <p:txBody>
          <a:bodyPr/>
          <a:lstStyle>
            <a:lvl1pPr marL="342900" indent="-342900">
              <a:buClr>
                <a:srgbClr val="205A7D"/>
              </a:buClr>
              <a:buFont typeface="Wingdings" panose="05000000000000000000" pitchFamily="2" charset="2"/>
              <a:buChar char="§"/>
              <a:defRPr>
                <a:solidFill>
                  <a:schemeClr val="tx1"/>
                </a:solidFill>
              </a:defRPr>
            </a:lvl1pPr>
            <a:lvl2pPr marL="742950" indent="-285750">
              <a:buClr>
                <a:srgbClr val="205A7D"/>
              </a:buClr>
              <a:buFont typeface="Wingdings" panose="05000000000000000000" pitchFamily="2" charset="2"/>
              <a:buChar char="§"/>
              <a:defRPr>
                <a:solidFill>
                  <a:schemeClr val="tx1"/>
                </a:solidFill>
              </a:defRPr>
            </a:lvl2pPr>
            <a:lvl3pPr marL="1143000" indent="-228600">
              <a:buClr>
                <a:srgbClr val="205A7D"/>
              </a:buClr>
              <a:buFont typeface="Wingdings" panose="05000000000000000000" pitchFamily="2" charset="2"/>
              <a:buChar char="§"/>
              <a:defRPr>
                <a:solidFill>
                  <a:schemeClr val="tx1"/>
                </a:solidFill>
              </a:defRPr>
            </a:lvl3pPr>
            <a:lvl4pPr marL="1600200" indent="-228600">
              <a:buClr>
                <a:srgbClr val="205A7D"/>
              </a:buClr>
              <a:buFont typeface="Wingdings" panose="05000000000000000000" pitchFamily="2" charset="2"/>
              <a:buChar char="§"/>
              <a:defRPr>
                <a:solidFill>
                  <a:schemeClr val="tx1"/>
                </a:solidFill>
              </a:defRPr>
            </a:lvl4pPr>
            <a:lvl5pPr marL="2057400" indent="-228600">
              <a:buClr>
                <a:srgbClr val="205A7D"/>
              </a:buClr>
              <a:buFont typeface="Wingdings" panose="05000000000000000000" pitchFamily="2" charset="2"/>
              <a:buChar char="§"/>
              <a:defRPr>
                <a:solidFill>
                  <a:schemeClr val="tx1"/>
                </a:solidFill>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Rectangle 6"/>
          <p:cNvSpPr>
            <a:spLocks noGrp="1" noChangeArrowheads="1"/>
          </p:cNvSpPr>
          <p:nvPr>
            <p:ph type="sldNum" sz="quarter" idx="11"/>
          </p:nvPr>
        </p:nvSpPr>
        <p:spPr>
          <a:xfrm>
            <a:off x="10786534" y="6545264"/>
            <a:ext cx="1166284" cy="268287"/>
          </a:xfrm>
          <a:prstGeom prst="rect">
            <a:avLst/>
          </a:prstGeom>
        </p:spPr>
        <p:txBody>
          <a:bodyPr/>
          <a:lstStyle>
            <a:lvl1pPr>
              <a:defRPr/>
            </a:lvl1pPr>
          </a:lstStyle>
          <a:p>
            <a:pPr>
              <a:defRPr/>
            </a:pPr>
            <a:fld id="{006EC575-DB4A-422A-8A09-0E4784B2222B}" type="slidenum">
              <a:rPr lang="de-DE"/>
              <a:pPr>
                <a:defRPr/>
              </a:pPr>
              <a:t>‹#›</a:t>
            </a:fld>
            <a:endParaRPr lang="de-DE"/>
          </a:p>
        </p:txBody>
      </p:sp>
    </p:spTree>
    <p:extLst>
      <p:ext uri="{BB962C8B-B14F-4D97-AF65-F5344CB8AC3E}">
        <p14:creationId xmlns:p14="http://schemas.microsoft.com/office/powerpoint/2010/main" val="1845762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dient Te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893"/>
            <a:ext cx="12192000" cy="6856214"/>
          </a:xfrm>
          <a:prstGeom prst="rect">
            <a:avLst/>
          </a:prstGeom>
        </p:spPr>
      </p:pic>
      <p:sp>
        <p:nvSpPr>
          <p:cNvPr id="7"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9"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9" name="Text Placeholder 14"/>
          <p:cNvSpPr>
            <a:spLocks noGrp="1"/>
          </p:cNvSpPr>
          <p:nvPr>
            <p:ph type="body" sz="quarter" idx="10" hasCustomPrompt="1"/>
          </p:nvPr>
        </p:nvSpPr>
        <p:spPr>
          <a:xfrm>
            <a:off x="2313588" y="2886286"/>
            <a:ext cx="756482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40197631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205A7D"/>
                </a:solidFill>
              </a:defRPr>
            </a:lvl1pPr>
          </a:lstStyle>
          <a:p>
            <a:r>
              <a:rPr lang="de-DE" dirty="0"/>
              <a:t>Titelmasterformat durch Klicken bearbeiten</a:t>
            </a:r>
          </a:p>
        </p:txBody>
      </p:sp>
      <p:sp>
        <p:nvSpPr>
          <p:cNvPr id="3" name="Inhaltsplatzhalter 2"/>
          <p:cNvSpPr>
            <a:spLocks noGrp="1"/>
          </p:cNvSpPr>
          <p:nvPr>
            <p:ph sz="half" idx="1"/>
          </p:nvPr>
        </p:nvSpPr>
        <p:spPr>
          <a:xfrm>
            <a:off x="591574" y="2152181"/>
            <a:ext cx="5384800" cy="4393083"/>
          </a:xfrm>
        </p:spPr>
        <p:txBody>
          <a:bodyPr/>
          <a:lstStyle>
            <a:lvl1pPr marL="342900" indent="-342900">
              <a:buClr>
                <a:srgbClr val="205A7D"/>
              </a:buClr>
              <a:buFont typeface="Wingdings" panose="05000000000000000000" pitchFamily="2" charset="2"/>
              <a:buChar char="§"/>
              <a:defRPr sz="2800"/>
            </a:lvl1pPr>
            <a:lvl2pPr marL="742950" indent="-285750">
              <a:buClr>
                <a:srgbClr val="205A7D"/>
              </a:buClr>
              <a:buFont typeface="Wingdings" panose="05000000000000000000" pitchFamily="2" charset="2"/>
              <a:buChar char="§"/>
              <a:defRPr sz="2400"/>
            </a:lvl2pPr>
            <a:lvl3pPr marL="1143000" indent="-228600">
              <a:buClr>
                <a:srgbClr val="205A7D"/>
              </a:buClr>
              <a:buFont typeface="Wingdings" panose="05000000000000000000" pitchFamily="2" charset="2"/>
              <a:buChar char="§"/>
              <a:defRPr sz="2000"/>
            </a:lvl3pPr>
            <a:lvl4pPr marL="1600200" indent="-228600">
              <a:buClr>
                <a:srgbClr val="205A7D"/>
              </a:buClr>
              <a:buFont typeface="Wingdings" panose="05000000000000000000" pitchFamily="2" charset="2"/>
              <a:buChar char="§"/>
              <a:defRPr sz="1800"/>
            </a:lvl4pPr>
            <a:lvl5pPr marL="2057400" indent="-228600">
              <a:buClr>
                <a:srgbClr val="205A7D"/>
              </a:buClr>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156632" y="2152181"/>
            <a:ext cx="5384800" cy="4393083"/>
          </a:xfrm>
        </p:spPr>
        <p:txBody>
          <a:bodyPr/>
          <a:lstStyle>
            <a:lvl1pPr marL="342900" indent="-342900">
              <a:buClr>
                <a:srgbClr val="205A7D"/>
              </a:buClr>
              <a:buFont typeface="Wingdings" panose="05000000000000000000" pitchFamily="2" charset="2"/>
              <a:buChar char="§"/>
              <a:defRPr sz="2800"/>
            </a:lvl1pPr>
            <a:lvl2pPr marL="742950" indent="-285750">
              <a:buClr>
                <a:srgbClr val="205A7D"/>
              </a:buClr>
              <a:buFont typeface="Wingdings" panose="05000000000000000000" pitchFamily="2" charset="2"/>
              <a:buChar char="§"/>
              <a:defRPr sz="2400"/>
            </a:lvl2pPr>
            <a:lvl3pPr marL="1143000" indent="-228600">
              <a:buClr>
                <a:srgbClr val="205A7D"/>
              </a:buClr>
              <a:buFont typeface="Wingdings" panose="05000000000000000000" pitchFamily="2" charset="2"/>
              <a:buChar char="§"/>
              <a:defRPr sz="2000"/>
            </a:lvl3pPr>
            <a:lvl4pPr marL="1600200" indent="-228600">
              <a:buClr>
                <a:srgbClr val="205A7D"/>
              </a:buClr>
              <a:buFont typeface="Wingdings" panose="05000000000000000000" pitchFamily="2" charset="2"/>
              <a:buChar char="§"/>
              <a:defRPr sz="1800"/>
            </a:lvl4pPr>
            <a:lvl5pPr marL="2057400" indent="-228600">
              <a:buClr>
                <a:srgbClr val="205A7D"/>
              </a:buClr>
              <a:buFont typeface="Wingdings" panose="05000000000000000000" pitchFamily="2" charset="2"/>
              <a:buChar char="§"/>
              <a:defRPr sz="18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5225231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2211" y="1412775"/>
            <a:ext cx="4011084" cy="929863"/>
          </a:xfrm>
        </p:spPr>
        <p:txBody>
          <a:bodyPr anchor="b"/>
          <a:lstStyle>
            <a:lvl1pPr algn="l">
              <a:defRPr sz="2000" b="1">
                <a:solidFill>
                  <a:srgbClr val="205A7D"/>
                </a:solidFill>
              </a:defRPr>
            </a:lvl1pPr>
          </a:lstStyle>
          <a:p>
            <a:r>
              <a:rPr lang="de-DE" dirty="0"/>
              <a:t>Titelmasterformat durch Klicken bearbeiten</a:t>
            </a:r>
          </a:p>
        </p:txBody>
      </p:sp>
      <p:sp>
        <p:nvSpPr>
          <p:cNvPr id="3" name="Inhaltsplatzhalter 2"/>
          <p:cNvSpPr>
            <a:spLocks noGrp="1"/>
          </p:cNvSpPr>
          <p:nvPr>
            <p:ph idx="1"/>
          </p:nvPr>
        </p:nvSpPr>
        <p:spPr>
          <a:xfrm>
            <a:off x="4789343" y="1412774"/>
            <a:ext cx="6815667" cy="4956150"/>
          </a:xfrm>
        </p:spPr>
        <p:txBody>
          <a:bodyPr/>
          <a:lstStyle>
            <a:lvl1pPr marL="342900" indent="-342900">
              <a:buClr>
                <a:srgbClr val="205A7D"/>
              </a:buClr>
              <a:buFont typeface="Wingdings" panose="05000000000000000000" pitchFamily="2" charset="2"/>
              <a:buChar char="§"/>
              <a:defRPr sz="3200"/>
            </a:lvl1pPr>
            <a:lvl2pPr marL="742950" indent="-285750">
              <a:buClr>
                <a:srgbClr val="205A7D"/>
              </a:buClr>
              <a:buFont typeface="Wingdings" panose="05000000000000000000" pitchFamily="2" charset="2"/>
              <a:buChar char="§"/>
              <a:defRPr sz="2800"/>
            </a:lvl2pPr>
            <a:lvl3pPr marL="1143000" indent="-228600">
              <a:buClr>
                <a:srgbClr val="205A7D"/>
              </a:buClr>
              <a:buFont typeface="Wingdings" panose="05000000000000000000" pitchFamily="2" charset="2"/>
              <a:buChar char="§"/>
              <a:defRPr sz="2400"/>
            </a:lvl3pPr>
            <a:lvl4pPr marL="1600200" indent="-228600">
              <a:buClr>
                <a:srgbClr val="205A7D"/>
              </a:buClr>
              <a:buFont typeface="Wingdings" panose="05000000000000000000" pitchFamily="2" charset="2"/>
              <a:buChar char="§"/>
              <a:defRPr sz="2000"/>
            </a:lvl4pPr>
            <a:lvl5pPr marL="2057400" indent="-228600">
              <a:buClr>
                <a:srgbClr val="205A7D"/>
              </a:buClr>
              <a:buFont typeface="Wingdings" panose="05000000000000000000" pitchFamily="2" charset="2"/>
              <a:buChar char="§"/>
              <a:defRPr sz="2000"/>
            </a:lvl5pPr>
            <a:lvl6pPr>
              <a:defRPr sz="2000"/>
            </a:lvl6pPr>
            <a:lvl7pPr>
              <a:defRPr sz="2000"/>
            </a:lvl7pPr>
            <a:lvl8pPr>
              <a:defRPr sz="2000"/>
            </a:lvl8pPr>
            <a:lvl9pPr>
              <a:defRPr sz="20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extplatzhalter 3"/>
          <p:cNvSpPr>
            <a:spLocks noGrp="1"/>
          </p:cNvSpPr>
          <p:nvPr>
            <p:ph type="body" sz="half" idx="2"/>
          </p:nvPr>
        </p:nvSpPr>
        <p:spPr>
          <a:xfrm>
            <a:off x="632211" y="2430809"/>
            <a:ext cx="4011084" cy="39381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dirty="0"/>
              <a:t>Textmasterformate durch Klicken bearbeiten</a:t>
            </a:r>
          </a:p>
        </p:txBody>
      </p:sp>
    </p:spTree>
    <p:extLst>
      <p:ext uri="{BB962C8B-B14F-4D97-AF65-F5344CB8AC3E}">
        <p14:creationId xmlns:p14="http://schemas.microsoft.com/office/powerpoint/2010/main" val="36281514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5CEB1DE5-6E28-451C-B05E-A108DD16EB56}"/>
              </a:ext>
            </a:extLst>
          </p:cNvPr>
          <p:cNvSpPr>
            <a:spLocks noGrp="1"/>
          </p:cNvSpPr>
          <p:nvPr>
            <p:ph type="sldNum" sz="quarter" idx="10"/>
          </p:nvPr>
        </p:nvSpPr>
        <p:spPr/>
        <p:txBody>
          <a:bodyPr/>
          <a:lstStyle/>
          <a:p>
            <a:pPr>
              <a:defRPr/>
            </a:pPr>
            <a:fld id="{44ABA489-AD4B-40C0-8D74-37EE43EA30C2}" type="slidenum">
              <a:rPr lang="de-DE" smtClean="0"/>
              <a:pPr>
                <a:defRPr/>
              </a:pPr>
              <a:t>‹#›</a:t>
            </a:fld>
            <a:endParaRPr lang="de-DE"/>
          </a:p>
        </p:txBody>
      </p:sp>
      <p:pic>
        <p:nvPicPr>
          <p:cNvPr id="4" name="Grafik 3">
            <a:extLst>
              <a:ext uri="{FF2B5EF4-FFF2-40B4-BE49-F238E27FC236}">
                <a16:creationId xmlns:a16="http://schemas.microsoft.com/office/drawing/2014/main" id="{AE172073-5BB9-4545-8874-0C4C0282BF10}"/>
              </a:ext>
            </a:extLst>
          </p:cNvPr>
          <p:cNvPicPr>
            <a:picLocks noChangeAspect="1"/>
          </p:cNvPicPr>
          <p:nvPr userDrawn="1"/>
        </p:nvPicPr>
        <p:blipFill>
          <a:blip r:embed="rId2"/>
          <a:stretch>
            <a:fillRect/>
          </a:stretch>
        </p:blipFill>
        <p:spPr>
          <a:xfrm flipH="1">
            <a:off x="9628696" y="2464880"/>
            <a:ext cx="2567560" cy="4256824"/>
          </a:xfrm>
          <a:prstGeom prst="rect">
            <a:avLst/>
          </a:prstGeom>
        </p:spPr>
      </p:pic>
      <p:sp>
        <p:nvSpPr>
          <p:cNvPr id="6" name="Titel 1">
            <a:extLst>
              <a:ext uri="{FF2B5EF4-FFF2-40B4-BE49-F238E27FC236}">
                <a16:creationId xmlns:a16="http://schemas.microsoft.com/office/drawing/2014/main" id="{4B79930E-34DD-4114-82C4-081C05D5E3FA}"/>
              </a:ext>
            </a:extLst>
          </p:cNvPr>
          <p:cNvSpPr>
            <a:spLocks noGrp="1"/>
          </p:cNvSpPr>
          <p:nvPr>
            <p:ph type="title" hasCustomPrompt="1"/>
          </p:nvPr>
        </p:nvSpPr>
        <p:spPr>
          <a:xfrm>
            <a:off x="585019" y="1287715"/>
            <a:ext cx="10972800" cy="720725"/>
          </a:xfrm>
        </p:spPr>
        <p:txBody>
          <a:bodyPr/>
          <a:lstStyle>
            <a:lvl1pPr>
              <a:defRPr>
                <a:solidFill>
                  <a:srgbClr val="205A7D"/>
                </a:solidFill>
              </a:defRPr>
            </a:lvl1pPr>
          </a:lstStyle>
          <a:p>
            <a:r>
              <a:rPr lang="de-DE" dirty="0"/>
              <a:t>Agenda</a:t>
            </a:r>
          </a:p>
        </p:txBody>
      </p:sp>
      <p:sp>
        <p:nvSpPr>
          <p:cNvPr id="7" name="Inhaltsplatzhalter 2">
            <a:extLst>
              <a:ext uri="{FF2B5EF4-FFF2-40B4-BE49-F238E27FC236}">
                <a16:creationId xmlns:a16="http://schemas.microsoft.com/office/drawing/2014/main" id="{1541B3DF-15C3-4A1F-B75F-064E7117C69D}"/>
              </a:ext>
            </a:extLst>
          </p:cNvPr>
          <p:cNvSpPr>
            <a:spLocks noGrp="1"/>
          </p:cNvSpPr>
          <p:nvPr>
            <p:ph idx="1" hasCustomPrompt="1"/>
          </p:nvPr>
        </p:nvSpPr>
        <p:spPr>
          <a:xfrm>
            <a:off x="594782" y="2078037"/>
            <a:ext cx="10972800" cy="4608512"/>
          </a:xfrm>
        </p:spPr>
        <p:txBody>
          <a:bodyPr/>
          <a:lstStyle>
            <a:lvl1pPr marL="342900" indent="-342900">
              <a:buClr>
                <a:srgbClr val="205A7D"/>
              </a:buClr>
              <a:buFont typeface="Wingdings" panose="05000000000000000000" pitchFamily="2" charset="2"/>
              <a:buChar char="§"/>
              <a:defRPr b="0">
                <a:solidFill>
                  <a:schemeClr val="tx1"/>
                </a:solidFill>
              </a:defRPr>
            </a:lvl1pPr>
            <a:lvl2pPr marL="742950" indent="-285750">
              <a:buClr>
                <a:srgbClr val="205A7D"/>
              </a:buClr>
              <a:buFont typeface="Wingdings" panose="05000000000000000000" pitchFamily="2" charset="2"/>
              <a:buChar char="§"/>
              <a:defRPr>
                <a:solidFill>
                  <a:schemeClr val="tx1"/>
                </a:solidFill>
              </a:defRPr>
            </a:lvl2pPr>
            <a:lvl3pPr marL="1143000" indent="-228600">
              <a:buClr>
                <a:srgbClr val="205A7D"/>
              </a:buClr>
              <a:buFont typeface="Wingdings" panose="05000000000000000000" pitchFamily="2" charset="2"/>
              <a:buChar char="§"/>
              <a:defRPr>
                <a:solidFill>
                  <a:schemeClr val="tx1"/>
                </a:solidFill>
              </a:defRPr>
            </a:lvl3pPr>
            <a:lvl4pPr marL="1600200" indent="-228600">
              <a:buClr>
                <a:srgbClr val="205A7D"/>
              </a:buClr>
              <a:buFont typeface="Wingdings" panose="05000000000000000000" pitchFamily="2" charset="2"/>
              <a:buChar char="§"/>
              <a:defRPr>
                <a:solidFill>
                  <a:schemeClr val="tx1"/>
                </a:solidFill>
              </a:defRPr>
            </a:lvl4pPr>
            <a:lvl5pPr marL="1828800" indent="0">
              <a:buClr>
                <a:srgbClr val="205A7D"/>
              </a:buClr>
              <a:buFont typeface="Wingdings" panose="05000000000000000000" pitchFamily="2" charset="2"/>
              <a:buNone/>
              <a:defRPr>
                <a:solidFill>
                  <a:schemeClr val="tx1"/>
                </a:solidFill>
              </a:defRPr>
            </a:lvl5pPr>
          </a:lstStyle>
          <a:p>
            <a:pPr>
              <a:buClr>
                <a:srgbClr val="205A7D"/>
              </a:buClr>
              <a:buFont typeface="Wingdings" panose="05000000000000000000" pitchFamily="2" charset="2"/>
              <a:buChar char="§"/>
            </a:pPr>
            <a:r>
              <a:rPr lang="en-US" altLang="de-DE" b="1" dirty="0"/>
              <a:t>Topic 1</a:t>
            </a:r>
          </a:p>
          <a:p>
            <a:pPr>
              <a:buClr>
                <a:srgbClr val="205A7D"/>
              </a:buClr>
              <a:buFont typeface="Wingdings" panose="05000000000000000000" pitchFamily="2" charset="2"/>
              <a:buChar char="§"/>
            </a:pPr>
            <a:r>
              <a:rPr lang="en-US" altLang="de-DE" dirty="0"/>
              <a:t>Topic 2</a:t>
            </a:r>
          </a:p>
          <a:p>
            <a:pPr>
              <a:buClr>
                <a:srgbClr val="205A7D"/>
              </a:buClr>
              <a:buFont typeface="Wingdings" panose="05000000000000000000" pitchFamily="2" charset="2"/>
              <a:buChar char="§"/>
            </a:pPr>
            <a:r>
              <a:rPr lang="en-US" altLang="de-DE" dirty="0"/>
              <a:t>Topic 3</a:t>
            </a:r>
          </a:p>
          <a:p>
            <a:pPr>
              <a:buClr>
                <a:srgbClr val="205A7D"/>
              </a:buClr>
              <a:buFont typeface="Wingdings" panose="05000000000000000000" pitchFamily="2" charset="2"/>
              <a:buChar char="§"/>
            </a:pPr>
            <a:r>
              <a:rPr lang="en-US" altLang="de-DE" dirty="0"/>
              <a:t>Topic 4</a:t>
            </a:r>
          </a:p>
          <a:p>
            <a:pPr>
              <a:buClr>
                <a:srgbClr val="205A7D"/>
              </a:buClr>
              <a:buFont typeface="Wingdings" panose="05000000000000000000" pitchFamily="2" charset="2"/>
              <a:buChar char="§"/>
            </a:pPr>
            <a:r>
              <a:rPr lang="en-US" altLang="de-DE" dirty="0"/>
              <a:t>Topic 5</a:t>
            </a:r>
          </a:p>
          <a:p>
            <a:pPr lvl="0"/>
            <a:endParaRPr lang="de-DE" dirty="0"/>
          </a:p>
          <a:p>
            <a:pPr lvl="4"/>
            <a:endParaRPr lang="de-DE" dirty="0"/>
          </a:p>
        </p:txBody>
      </p:sp>
      <p:sp>
        <p:nvSpPr>
          <p:cNvPr id="8" name="Rechteck 7">
            <a:extLst>
              <a:ext uri="{FF2B5EF4-FFF2-40B4-BE49-F238E27FC236}">
                <a16:creationId xmlns:a16="http://schemas.microsoft.com/office/drawing/2014/main" id="{744343D1-2632-4967-B377-378E5E8D0406}"/>
              </a:ext>
            </a:extLst>
          </p:cNvPr>
          <p:cNvSpPr/>
          <p:nvPr userDrawn="1"/>
        </p:nvSpPr>
        <p:spPr>
          <a:xfrm>
            <a:off x="911424" y="2078037"/>
            <a:ext cx="3528392" cy="499823"/>
          </a:xfrm>
          <a:prstGeom prst="rect">
            <a:avLst/>
          </a:prstGeom>
          <a:noFill/>
          <a:ln w="53975">
            <a:solidFill>
              <a:srgbClr val="205A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365612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FC4930F-C2F3-45BC-81C6-AF97C6A56C97}"/>
              </a:ext>
            </a:extLst>
          </p:cNvPr>
          <p:cNvSpPr>
            <a:spLocks noGrp="1"/>
          </p:cNvSpPr>
          <p:nvPr>
            <p:ph type="sldNum" sz="quarter" idx="10"/>
          </p:nvPr>
        </p:nvSpPr>
        <p:spPr/>
        <p:txBody>
          <a:bodyPr/>
          <a:lstStyle/>
          <a:p>
            <a:pPr>
              <a:defRPr/>
            </a:pPr>
            <a:fld id="{44ABA489-AD4B-40C0-8D74-37EE43EA30C2}" type="slidenum">
              <a:rPr lang="de-DE" smtClean="0"/>
              <a:pPr>
                <a:defRPr/>
              </a:pPr>
              <a:t>‹#›</a:t>
            </a:fld>
            <a:endParaRPr lang="de-DE"/>
          </a:p>
        </p:txBody>
      </p:sp>
      <p:pic>
        <p:nvPicPr>
          <p:cNvPr id="9" name="Grafik 8">
            <a:extLst>
              <a:ext uri="{FF2B5EF4-FFF2-40B4-BE49-F238E27FC236}">
                <a16:creationId xmlns:a16="http://schemas.microsoft.com/office/drawing/2014/main" id="{9C2822A0-32D7-4396-BF4E-9DA86020C93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749" r="6643"/>
          <a:stretch/>
        </p:blipFill>
        <p:spPr>
          <a:xfrm>
            <a:off x="-14520" y="1340768"/>
            <a:ext cx="12192000" cy="5517232"/>
          </a:xfrm>
          <a:prstGeom prst="rect">
            <a:avLst/>
          </a:prstGeom>
        </p:spPr>
      </p:pic>
      <p:sp>
        <p:nvSpPr>
          <p:cNvPr id="10" name="Rechteck 9">
            <a:extLst>
              <a:ext uri="{FF2B5EF4-FFF2-40B4-BE49-F238E27FC236}">
                <a16:creationId xmlns:a16="http://schemas.microsoft.com/office/drawing/2014/main" id="{8CD2E1EC-3B7D-4D2F-AF41-D45C59C4973C}"/>
              </a:ext>
            </a:extLst>
          </p:cNvPr>
          <p:cNvSpPr/>
          <p:nvPr userDrawn="1"/>
        </p:nvSpPr>
        <p:spPr>
          <a:xfrm>
            <a:off x="-24680" y="11678"/>
            <a:ext cx="12192000" cy="1175802"/>
          </a:xfrm>
          <a:prstGeom prst="rect">
            <a:avLst/>
          </a:prstGeom>
          <a:solidFill>
            <a:srgbClr val="205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pic>
        <p:nvPicPr>
          <p:cNvPr id="11" name="Grafik 10">
            <a:extLst>
              <a:ext uri="{FF2B5EF4-FFF2-40B4-BE49-F238E27FC236}">
                <a16:creationId xmlns:a16="http://schemas.microsoft.com/office/drawing/2014/main" id="{7892FFFF-FE6F-462F-9538-1626DADE61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4272" y="337824"/>
            <a:ext cx="3273608" cy="568978"/>
          </a:xfrm>
          <a:prstGeom prst="rect">
            <a:avLst/>
          </a:prstGeom>
        </p:spPr>
      </p:pic>
      <p:sp>
        <p:nvSpPr>
          <p:cNvPr id="8" name="Title 1">
            <a:extLst>
              <a:ext uri="{FF2B5EF4-FFF2-40B4-BE49-F238E27FC236}">
                <a16:creationId xmlns:a16="http://schemas.microsoft.com/office/drawing/2014/main" id="{2C53F0EF-83D6-421A-A25B-07C2C755FD1F}"/>
              </a:ext>
            </a:extLst>
          </p:cNvPr>
          <p:cNvSpPr>
            <a:spLocks noGrp="1"/>
          </p:cNvSpPr>
          <p:nvPr>
            <p:ph type="title"/>
          </p:nvPr>
        </p:nvSpPr>
        <p:spPr>
          <a:xfrm>
            <a:off x="2639616" y="3212976"/>
            <a:ext cx="7286625" cy="590931"/>
          </a:xfrm>
        </p:spPr>
        <p:txBody>
          <a:bodyPr/>
          <a:lstStyle>
            <a:lvl1pPr algn="ctr">
              <a:defRPr sz="36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059583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925B60-884F-43CE-932E-E51802D70C73}"/>
              </a:ext>
            </a:extLst>
          </p:cNvPr>
          <p:cNvSpPr>
            <a:spLocks noGrp="1"/>
          </p:cNvSpPr>
          <p:nvPr>
            <p:ph type="title"/>
          </p:nvPr>
        </p:nvSpPr>
        <p:spPr/>
        <p:txBody>
          <a:bodyPr/>
          <a:lstStyle/>
          <a:p>
            <a:r>
              <a:rPr lang="de-DE"/>
              <a:t>Mastertitelformat bearbeiten</a:t>
            </a:r>
          </a:p>
        </p:txBody>
      </p:sp>
      <p:sp>
        <p:nvSpPr>
          <p:cNvPr id="3" name="Foliennummernplatzhalter 2">
            <a:extLst>
              <a:ext uri="{FF2B5EF4-FFF2-40B4-BE49-F238E27FC236}">
                <a16:creationId xmlns:a16="http://schemas.microsoft.com/office/drawing/2014/main" id="{447C42FC-D449-4489-820E-65456393FC37}"/>
              </a:ext>
            </a:extLst>
          </p:cNvPr>
          <p:cNvSpPr>
            <a:spLocks noGrp="1"/>
          </p:cNvSpPr>
          <p:nvPr>
            <p:ph type="sldNum" sz="quarter" idx="10"/>
          </p:nvPr>
        </p:nvSpPr>
        <p:spPr/>
        <p:txBody>
          <a:bodyPr/>
          <a:lstStyle/>
          <a:p>
            <a:pPr>
              <a:defRPr/>
            </a:pPr>
            <a:fld id="{44ABA489-AD4B-40C0-8D74-37EE43EA30C2}" type="slidenum">
              <a:rPr lang="de-DE" smtClean="0"/>
              <a:pPr>
                <a:defRPr/>
              </a:pPr>
              <a:t>‹#›</a:t>
            </a:fld>
            <a:endParaRPr lang="de-DE"/>
          </a:p>
        </p:txBody>
      </p:sp>
      <p:sp>
        <p:nvSpPr>
          <p:cNvPr id="4" name="Rechteck 3">
            <a:extLst>
              <a:ext uri="{FF2B5EF4-FFF2-40B4-BE49-F238E27FC236}">
                <a16:creationId xmlns:a16="http://schemas.microsoft.com/office/drawing/2014/main" id="{33D112ED-CB0B-4EA4-AC59-00267AA6039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67E78A25-DD53-42F3-809E-559EEEAD81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1231" y="2348880"/>
            <a:ext cx="9480376" cy="2370094"/>
          </a:xfrm>
          <a:prstGeom prst="rect">
            <a:avLst/>
          </a:prstGeom>
        </p:spPr>
      </p:pic>
    </p:spTree>
    <p:extLst>
      <p:ext uri="{BB962C8B-B14F-4D97-AF65-F5344CB8AC3E}">
        <p14:creationId xmlns:p14="http://schemas.microsoft.com/office/powerpoint/2010/main" val="2129102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dient Teal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92000" cy="6856214"/>
          </a:xfrm>
          <a:prstGeom prst="rect">
            <a:avLst/>
          </a:prstGeom>
        </p:spPr>
      </p:pic>
      <p:sp>
        <p:nvSpPr>
          <p:cNvPr id="8" name="Rectangle 7"/>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0" name="Rectangle 9"/>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2" name="Text Placeholder 14"/>
          <p:cNvSpPr>
            <a:spLocks noGrp="1"/>
          </p:cNvSpPr>
          <p:nvPr>
            <p:ph type="body" sz="quarter" idx="10" hasCustomPrompt="1"/>
          </p:nvPr>
        </p:nvSpPr>
        <p:spPr>
          <a:xfrm>
            <a:off x="2313588" y="2886286"/>
            <a:ext cx="756482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3248251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dient Gray">
    <p:spTree>
      <p:nvGrpSpPr>
        <p:cNvPr id="1" name=""/>
        <p:cNvGrpSpPr/>
        <p:nvPr/>
      </p:nvGrpSpPr>
      <p:grpSpPr>
        <a:xfrm>
          <a:off x="0" y="0"/>
          <a:ext cx="0" cy="0"/>
          <a:chOff x="0" y="0"/>
          <a:chExt cx="0" cy="0"/>
        </a:xfrm>
      </p:grpSpPr>
      <p:sp>
        <p:nvSpPr>
          <p:cNvPr id="2" name="Rectangle 1"/>
          <p:cNvSpPr/>
          <p:nvPr userDrawn="1"/>
        </p:nvSpPr>
        <p:spPr bwMode="auto">
          <a:xfrm>
            <a:off x="3" y="25400"/>
            <a:ext cx="12192000" cy="6858000"/>
          </a:xfrm>
          <a:prstGeom prst="rect">
            <a:avLst/>
          </a:prstGeom>
          <a:solidFill>
            <a:schemeClr val="tx1"/>
          </a:solidFill>
          <a:ln w="12700" cap="flat" cmpd="sng" algn="ctr">
            <a:noFill/>
            <a:prstDash val="solid"/>
            <a:round/>
            <a:headEnd type="none" w="med" len="med"/>
            <a:tailEnd type="none" w="med" len="med"/>
          </a:ln>
          <a:effectLst/>
        </p:spPr>
        <p:txBody>
          <a:bodyPr vert="horz" wrap="squar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0" u="none" strike="noStrike" cap="none" normalizeH="0" baseline="0" dirty="0">
              <a:ln>
                <a:noFill/>
              </a:ln>
              <a:solidFill>
                <a:schemeClr val="bg1"/>
              </a:solidFill>
              <a:effectLst/>
              <a:latin typeface="Arial" charset="0"/>
            </a:endParaRPr>
          </a:p>
        </p:txBody>
      </p:sp>
      <p:pic>
        <p:nvPicPr>
          <p:cNvPr id="25" name="Picture 24"/>
          <p:cNvPicPr>
            <a:picLocks noChangeAspect="1"/>
          </p:cNvPicPr>
          <p:nvPr userDrawn="1"/>
        </p:nvPicPr>
        <p:blipFill>
          <a:blip r:embed="rId2"/>
          <a:stretch>
            <a:fillRect/>
          </a:stretch>
        </p:blipFill>
        <p:spPr>
          <a:xfrm>
            <a:off x="3" y="5"/>
            <a:ext cx="12192000" cy="5075939"/>
          </a:xfrm>
          <a:prstGeom prst="rect">
            <a:avLst/>
          </a:prstGeom>
        </p:spPr>
      </p:pic>
      <p:sp>
        <p:nvSpPr>
          <p:cNvPr id="16" name="Triangle 7"/>
          <p:cNvSpPr/>
          <p:nvPr userDrawn="1"/>
        </p:nvSpPr>
        <p:spPr bwMode="auto">
          <a:xfrm>
            <a:off x="9896953" y="5388677"/>
            <a:ext cx="184778" cy="461665"/>
          </a:xfrm>
          <a:custGeom>
            <a:avLst/>
            <a:gdLst>
              <a:gd name="connsiteX0" fmla="*/ 0 w 3090440"/>
              <a:gd name="connsiteY0" fmla="*/ 2812648 h 2812648"/>
              <a:gd name="connsiteX1" fmla="*/ 1545220 w 3090440"/>
              <a:gd name="connsiteY1" fmla="*/ 0 h 2812648"/>
              <a:gd name="connsiteX2" fmla="*/ 3090440 w 3090440"/>
              <a:gd name="connsiteY2" fmla="*/ 2812648 h 2812648"/>
              <a:gd name="connsiteX3" fmla="*/ 0 w 3090440"/>
              <a:gd name="connsiteY3" fmla="*/ 2812648 h 2812648"/>
              <a:gd name="connsiteX0" fmla="*/ 0 w 3177251"/>
              <a:gd name="connsiteY0" fmla="*/ 2442258 h 2442258"/>
              <a:gd name="connsiteX1" fmla="*/ 3177251 w 3177251"/>
              <a:gd name="connsiteY1" fmla="*/ 0 h 2442258"/>
              <a:gd name="connsiteX2" fmla="*/ 3090440 w 3177251"/>
              <a:gd name="connsiteY2" fmla="*/ 2442258 h 2442258"/>
              <a:gd name="connsiteX3" fmla="*/ 0 w 3177251"/>
              <a:gd name="connsiteY3" fmla="*/ 2442258 h 2442258"/>
              <a:gd name="connsiteX0" fmla="*/ 0 w 3536066"/>
              <a:gd name="connsiteY0" fmla="*/ 2488557 h 2488557"/>
              <a:gd name="connsiteX1" fmla="*/ 3536066 w 3536066"/>
              <a:gd name="connsiteY1" fmla="*/ 0 h 2488557"/>
              <a:gd name="connsiteX2" fmla="*/ 3449255 w 3536066"/>
              <a:gd name="connsiteY2" fmla="*/ 2442258 h 2488557"/>
              <a:gd name="connsiteX3" fmla="*/ 0 w 3536066"/>
              <a:gd name="connsiteY3" fmla="*/ 2488557 h 2488557"/>
              <a:gd name="connsiteX0" fmla="*/ 0 w 4265271"/>
              <a:gd name="connsiteY0" fmla="*/ 2338086 h 2338086"/>
              <a:gd name="connsiteX1" fmla="*/ 4265271 w 4265271"/>
              <a:gd name="connsiteY1" fmla="*/ 0 h 2338086"/>
              <a:gd name="connsiteX2" fmla="*/ 3449255 w 4265271"/>
              <a:gd name="connsiteY2" fmla="*/ 2291787 h 2338086"/>
              <a:gd name="connsiteX3" fmla="*/ 0 w 4265271"/>
              <a:gd name="connsiteY3" fmla="*/ 2338086 h 2338086"/>
              <a:gd name="connsiteX0" fmla="*/ 0 w 4334719"/>
              <a:gd name="connsiteY0" fmla="*/ 2453833 h 2453833"/>
              <a:gd name="connsiteX1" fmla="*/ 4334719 w 4334719"/>
              <a:gd name="connsiteY1" fmla="*/ 0 h 2453833"/>
              <a:gd name="connsiteX2" fmla="*/ 3449255 w 4334719"/>
              <a:gd name="connsiteY2" fmla="*/ 2407534 h 2453833"/>
              <a:gd name="connsiteX3" fmla="*/ 0 w 4334719"/>
              <a:gd name="connsiteY3" fmla="*/ 2453833 h 2453833"/>
              <a:gd name="connsiteX0" fmla="*/ 0 w 4334719"/>
              <a:gd name="connsiteY0" fmla="*/ 2453833 h 2465408"/>
              <a:gd name="connsiteX1" fmla="*/ 4334719 w 4334719"/>
              <a:gd name="connsiteY1" fmla="*/ 0 h 2465408"/>
              <a:gd name="connsiteX2" fmla="*/ 4282632 w 4334719"/>
              <a:gd name="connsiteY2" fmla="*/ 2465408 h 2465408"/>
              <a:gd name="connsiteX3" fmla="*/ 0 w 4334719"/>
              <a:gd name="connsiteY3" fmla="*/ 2453833 h 2465408"/>
              <a:gd name="connsiteX0" fmla="*/ 0 w 4334719"/>
              <a:gd name="connsiteY0" fmla="*/ 2453833 h 2465408"/>
              <a:gd name="connsiteX1" fmla="*/ 4334719 w 4334719"/>
              <a:gd name="connsiteY1" fmla="*/ 0 h 2465408"/>
              <a:gd name="connsiteX2" fmla="*/ 4328930 w 4334719"/>
              <a:gd name="connsiteY2" fmla="*/ 2465408 h 2465408"/>
              <a:gd name="connsiteX3" fmla="*/ 0 w 4334719"/>
              <a:gd name="connsiteY3" fmla="*/ 2453833 h 2465408"/>
              <a:gd name="connsiteX0" fmla="*/ 0 w 4404167"/>
              <a:gd name="connsiteY0" fmla="*/ 2476983 h 2476983"/>
              <a:gd name="connsiteX1" fmla="*/ 4404167 w 4404167"/>
              <a:gd name="connsiteY1" fmla="*/ 0 h 2476983"/>
              <a:gd name="connsiteX2" fmla="*/ 4398378 w 4404167"/>
              <a:gd name="connsiteY2" fmla="*/ 2465408 h 2476983"/>
              <a:gd name="connsiteX3" fmla="*/ 0 w 4404167"/>
              <a:gd name="connsiteY3" fmla="*/ 2476983 h 2476983"/>
            </a:gdLst>
            <a:ahLst/>
            <a:cxnLst>
              <a:cxn ang="0">
                <a:pos x="connsiteX0" y="connsiteY0"/>
              </a:cxn>
              <a:cxn ang="0">
                <a:pos x="connsiteX1" y="connsiteY1"/>
              </a:cxn>
              <a:cxn ang="0">
                <a:pos x="connsiteX2" y="connsiteY2"/>
              </a:cxn>
              <a:cxn ang="0">
                <a:pos x="connsiteX3" y="connsiteY3"/>
              </a:cxn>
            </a:cxnLst>
            <a:rect l="l" t="t" r="r" b="b"/>
            <a:pathLst>
              <a:path w="4404167" h="2476983">
                <a:moveTo>
                  <a:pt x="0" y="2476983"/>
                </a:moveTo>
                <a:lnTo>
                  <a:pt x="4404167" y="0"/>
                </a:lnTo>
                <a:cubicBezTo>
                  <a:pt x="4402237" y="821803"/>
                  <a:pt x="4400308" y="1643605"/>
                  <a:pt x="4398378" y="2465408"/>
                </a:cubicBezTo>
                <a:lnTo>
                  <a:pt x="0" y="2476983"/>
                </a:lnTo>
                <a:close/>
              </a:path>
            </a:pathLst>
          </a:custGeom>
          <a:gradFill flip="none" rotWithShape="1">
            <a:gsLst>
              <a:gs pos="43000">
                <a:srgbClr val="484D50">
                  <a:alpha val="21000"/>
                </a:srgbClr>
              </a:gs>
              <a:gs pos="0">
                <a:srgbClr val="484D50">
                  <a:alpha val="0"/>
                </a:srgbClr>
              </a:gs>
              <a:gs pos="66000">
                <a:srgbClr val="484D50">
                  <a:alpha val="37000"/>
                </a:srgbClr>
              </a:gs>
            </a:gsLst>
            <a:path path="circle">
              <a:fillToRect l="100000" t="100000"/>
            </a:path>
            <a:tileRect r="-100000" b="-100000"/>
          </a:gra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a:ln>
                <a:noFill/>
              </a:ln>
              <a:solidFill>
                <a:schemeClr val="tx1"/>
              </a:solidFill>
              <a:effectLst/>
              <a:latin typeface="Arial" charset="0"/>
            </a:endParaRPr>
          </a:p>
        </p:txBody>
      </p:sp>
      <p:sp>
        <p:nvSpPr>
          <p:cNvPr id="17"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1" name="Rectangle 5"/>
          <p:cNvSpPr>
            <a:spLocks noChangeArrowheads="1"/>
          </p:cNvSpPr>
          <p:nvPr/>
        </p:nvSpPr>
        <p:spPr bwMode="black">
          <a:xfrm>
            <a:off x="4247257"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6" name="Text Placeholder 14"/>
          <p:cNvSpPr>
            <a:spLocks noGrp="1"/>
          </p:cNvSpPr>
          <p:nvPr>
            <p:ph type="body" sz="quarter" idx="10" hasCustomPrompt="1"/>
          </p:nvPr>
        </p:nvSpPr>
        <p:spPr>
          <a:xfrm>
            <a:off x="2313588" y="2886286"/>
            <a:ext cx="7564822" cy="568114"/>
          </a:xfrm>
        </p:spPr>
        <p:txBody>
          <a:bodyPr>
            <a:noAutofit/>
          </a:bodyPr>
          <a:lstStyle>
            <a:lvl1pPr marL="0" indent="0" algn="ctr">
              <a:buNone/>
              <a:defRPr sz="3600" b="1">
                <a:solidFill>
                  <a:schemeClr val="bg1"/>
                </a:solidFill>
              </a:defRPr>
            </a:lvl1pPr>
            <a:lvl2pPr marL="456926" indent="0" algn="ctr">
              <a:buNone/>
              <a:defRPr/>
            </a:lvl2pPr>
            <a:lvl3pPr marL="913852" indent="0" algn="ctr">
              <a:buNone/>
              <a:defRPr/>
            </a:lvl3pPr>
            <a:lvl4pPr marL="1370778" indent="0" algn="ctr">
              <a:buNone/>
              <a:defRPr/>
            </a:lvl4pPr>
            <a:lvl5pPr marL="1827704" indent="0" algn="ctr">
              <a:buNone/>
              <a:defRPr/>
            </a:lvl5pPr>
          </a:lstStyle>
          <a:p>
            <a:pPr lvl="0"/>
            <a:r>
              <a:rPr lang="en-US" dirty="0"/>
              <a:t>Click to Edit Master Title Style</a:t>
            </a:r>
          </a:p>
        </p:txBody>
      </p:sp>
    </p:spTree>
    <p:extLst>
      <p:ext uri="{BB962C8B-B14F-4D97-AF65-F5344CB8AC3E}">
        <p14:creationId xmlns:p14="http://schemas.microsoft.com/office/powerpoint/2010/main" val="476027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26" Type="http://schemas.openxmlformats.org/officeDocument/2006/relationships/image" Target="../media/image23.png"/><Relationship Id="rId3" Type="http://schemas.openxmlformats.org/officeDocument/2006/relationships/theme" Target="../theme/theme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slideLayout" Target="../slideLayouts/slideLayout2.xml"/><Relationship Id="rId16" Type="http://schemas.openxmlformats.org/officeDocument/2006/relationships/image" Target="../media/image13.png"/><Relationship Id="rId20" Type="http://schemas.openxmlformats.org/officeDocument/2006/relationships/image" Target="../media/image17.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image" Target="../media/image21.png"/><Relationship Id="rId5" Type="http://schemas.openxmlformats.org/officeDocument/2006/relationships/image" Target="../media/image2.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5.png"/><Relationship Id="rId10" Type="http://schemas.openxmlformats.org/officeDocument/2006/relationships/image" Target="../media/image7.png"/><Relationship Id="rId19" Type="http://schemas.openxmlformats.org/officeDocument/2006/relationships/image" Target="../media/image16.png"/><Relationship Id="rId31"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emf"/><Relationship Id="rId22" Type="http://schemas.openxmlformats.org/officeDocument/2006/relationships/image" Target="../media/image19.png"/><Relationship Id="rId27" Type="http://schemas.openxmlformats.org/officeDocument/2006/relationships/image" Target="../media/image24.png"/><Relationship Id="rId30" Type="http://schemas.openxmlformats.org/officeDocument/2006/relationships/image" Target="../media/image27.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image" Target="../media/image11.emf"/><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image" Target="../media/image11.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4.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10" Type="http://schemas.openxmlformats.org/officeDocument/2006/relationships/image" Target="../media/image50.png"/><Relationship Id="rId4" Type="http://schemas.openxmlformats.org/officeDocument/2006/relationships/slideLayout" Target="../slideLayouts/slideLayout71.xml"/><Relationship Id="rId9" Type="http://schemas.openxmlformats.org/officeDocument/2006/relationships/image" Target="../media/image4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42" name="Picture 241">
            <a:extLst>
              <a:ext uri="{FF2B5EF4-FFF2-40B4-BE49-F238E27FC236}">
                <a16:creationId xmlns:a16="http://schemas.microsoft.com/office/drawing/2014/main" id="{4F10AC78-47AD-4D1A-9137-1740E1E3A339}"/>
              </a:ext>
            </a:extLst>
          </p:cNvPr>
          <p:cNvPicPr>
            <a:picLocks noChangeAspect="1"/>
          </p:cNvPicPr>
          <p:nvPr userDrawn="1"/>
        </p:nvPicPr>
        <p:blipFill>
          <a:blip r:embed="rId4"/>
          <a:stretch>
            <a:fillRect/>
          </a:stretch>
        </p:blipFill>
        <p:spPr>
          <a:xfrm rot="10800000">
            <a:off x="3304170" y="4790093"/>
            <a:ext cx="272140" cy="457200"/>
          </a:xfrm>
          <a:prstGeom prst="rect">
            <a:avLst/>
          </a:prstGeom>
        </p:spPr>
      </p:pic>
      <p:pic>
        <p:nvPicPr>
          <p:cNvPr id="243" name="Picture 242">
            <a:extLst>
              <a:ext uri="{FF2B5EF4-FFF2-40B4-BE49-F238E27FC236}">
                <a16:creationId xmlns:a16="http://schemas.microsoft.com/office/drawing/2014/main" id="{B372A1F8-B2D6-41A5-B66E-9175BE4E4526}"/>
              </a:ext>
            </a:extLst>
          </p:cNvPr>
          <p:cNvPicPr>
            <a:picLocks noChangeAspect="1"/>
          </p:cNvPicPr>
          <p:nvPr userDrawn="1"/>
        </p:nvPicPr>
        <p:blipFill>
          <a:blip r:embed="rId4"/>
          <a:stretch>
            <a:fillRect/>
          </a:stretch>
        </p:blipFill>
        <p:spPr>
          <a:xfrm>
            <a:off x="3778700" y="4882462"/>
            <a:ext cx="272140" cy="457200"/>
          </a:xfrm>
          <a:prstGeom prst="rect">
            <a:avLst/>
          </a:prstGeom>
        </p:spPr>
      </p:pic>
      <p:pic>
        <p:nvPicPr>
          <p:cNvPr id="241" name="Picture 240">
            <a:extLst>
              <a:ext uri="{FF2B5EF4-FFF2-40B4-BE49-F238E27FC236}">
                <a16:creationId xmlns:a16="http://schemas.microsoft.com/office/drawing/2014/main" id="{55ECF483-88CF-4619-92E3-A8F4308E571E}"/>
              </a:ext>
            </a:extLst>
          </p:cNvPr>
          <p:cNvPicPr>
            <a:picLocks noChangeAspect="1"/>
          </p:cNvPicPr>
          <p:nvPr userDrawn="1"/>
        </p:nvPicPr>
        <p:blipFill>
          <a:blip r:embed="rId4"/>
          <a:stretch>
            <a:fillRect/>
          </a:stretch>
        </p:blipFill>
        <p:spPr>
          <a:xfrm rot="10800000">
            <a:off x="6678716" y="4790092"/>
            <a:ext cx="272140" cy="457200"/>
          </a:xfrm>
          <a:prstGeom prst="rect">
            <a:avLst/>
          </a:prstGeom>
        </p:spPr>
      </p:pic>
      <p:pic>
        <p:nvPicPr>
          <p:cNvPr id="240" name="Picture 239">
            <a:extLst>
              <a:ext uri="{FF2B5EF4-FFF2-40B4-BE49-F238E27FC236}">
                <a16:creationId xmlns:a16="http://schemas.microsoft.com/office/drawing/2014/main" id="{E3F99084-AB45-4F21-B38E-7618F44DF09C}"/>
              </a:ext>
            </a:extLst>
          </p:cNvPr>
          <p:cNvPicPr>
            <a:picLocks noChangeAspect="1"/>
          </p:cNvPicPr>
          <p:nvPr userDrawn="1"/>
        </p:nvPicPr>
        <p:blipFill>
          <a:blip r:embed="rId4"/>
          <a:stretch>
            <a:fillRect/>
          </a:stretch>
        </p:blipFill>
        <p:spPr>
          <a:xfrm>
            <a:off x="7153246" y="4882462"/>
            <a:ext cx="272140" cy="457200"/>
          </a:xfrm>
          <a:prstGeom prst="rect">
            <a:avLst/>
          </a:prstGeom>
        </p:spPr>
      </p:pic>
      <p:pic>
        <p:nvPicPr>
          <p:cNvPr id="1713194" name="Picture 1713193">
            <a:extLst>
              <a:ext uri="{FF2B5EF4-FFF2-40B4-BE49-F238E27FC236}">
                <a16:creationId xmlns:a16="http://schemas.microsoft.com/office/drawing/2014/main" id="{D2A16382-E7E5-4A68-B211-A2A73587D503}"/>
              </a:ext>
            </a:extLst>
          </p:cNvPr>
          <p:cNvPicPr>
            <a:picLocks noChangeAspect="1"/>
          </p:cNvPicPr>
          <p:nvPr userDrawn="1"/>
        </p:nvPicPr>
        <p:blipFill>
          <a:blip r:embed="rId4"/>
          <a:stretch>
            <a:fillRect/>
          </a:stretch>
        </p:blipFill>
        <p:spPr>
          <a:xfrm>
            <a:off x="8715040" y="4882462"/>
            <a:ext cx="272140" cy="457200"/>
          </a:xfrm>
          <a:prstGeom prst="rect">
            <a:avLst/>
          </a:prstGeom>
        </p:spPr>
      </p:pic>
      <p:grpSp>
        <p:nvGrpSpPr>
          <p:cNvPr id="1713205" name="Group 1713204">
            <a:extLst>
              <a:ext uri="{FF2B5EF4-FFF2-40B4-BE49-F238E27FC236}">
                <a16:creationId xmlns:a16="http://schemas.microsoft.com/office/drawing/2014/main" id="{266D03BA-EDDC-4876-BC77-D68DC667D753}"/>
              </a:ext>
            </a:extLst>
          </p:cNvPr>
          <p:cNvGrpSpPr/>
          <p:nvPr userDrawn="1"/>
        </p:nvGrpSpPr>
        <p:grpSpPr>
          <a:xfrm>
            <a:off x="2513154" y="706183"/>
            <a:ext cx="7127201" cy="763780"/>
            <a:chOff x="2513154" y="706183"/>
            <a:chExt cx="7127201" cy="763780"/>
          </a:xfrm>
        </p:grpSpPr>
        <p:pic>
          <p:nvPicPr>
            <p:cNvPr id="153" name="Picture 152">
              <a:extLst>
                <a:ext uri="{FF2B5EF4-FFF2-40B4-BE49-F238E27FC236}">
                  <a16:creationId xmlns:a16="http://schemas.microsoft.com/office/drawing/2014/main" id="{FEF76B21-158D-4919-A16B-D7048EED8BBB}"/>
                </a:ext>
              </a:extLst>
            </p:cNvPr>
            <p:cNvPicPr>
              <a:picLocks noChangeAspect="1"/>
            </p:cNvPicPr>
            <p:nvPr userDrawn="1"/>
          </p:nvPicPr>
          <p:blipFill>
            <a:blip r:embed="rId5"/>
            <a:stretch>
              <a:fillRect/>
            </a:stretch>
          </p:blipFill>
          <p:spPr>
            <a:xfrm>
              <a:off x="2513154" y="824640"/>
              <a:ext cx="502920" cy="502920"/>
            </a:xfrm>
            <a:prstGeom prst="rect">
              <a:avLst/>
            </a:prstGeom>
          </p:spPr>
        </p:pic>
        <p:pic>
          <p:nvPicPr>
            <p:cNvPr id="155" name="Picture 154">
              <a:extLst>
                <a:ext uri="{FF2B5EF4-FFF2-40B4-BE49-F238E27FC236}">
                  <a16:creationId xmlns:a16="http://schemas.microsoft.com/office/drawing/2014/main" id="{DC05BCD4-AC85-4ADF-BFCD-9F71BA1E9AE8}"/>
                </a:ext>
              </a:extLst>
            </p:cNvPr>
            <p:cNvPicPr>
              <a:picLocks noChangeAspect="1"/>
            </p:cNvPicPr>
            <p:nvPr userDrawn="1"/>
          </p:nvPicPr>
          <p:blipFill>
            <a:blip r:embed="rId6"/>
            <a:stretch>
              <a:fillRect/>
            </a:stretch>
          </p:blipFill>
          <p:spPr>
            <a:xfrm>
              <a:off x="8294148" y="801780"/>
              <a:ext cx="502920" cy="502920"/>
            </a:xfrm>
            <a:prstGeom prst="rect">
              <a:avLst/>
            </a:prstGeom>
          </p:spPr>
        </p:pic>
        <p:pic>
          <p:nvPicPr>
            <p:cNvPr id="159" name="Picture 158">
              <a:extLst>
                <a:ext uri="{FF2B5EF4-FFF2-40B4-BE49-F238E27FC236}">
                  <a16:creationId xmlns:a16="http://schemas.microsoft.com/office/drawing/2014/main" id="{AFE9E474-E97C-4040-9420-6F731D6AF2E8}"/>
                </a:ext>
              </a:extLst>
            </p:cNvPr>
            <p:cNvPicPr>
              <a:picLocks noChangeAspect="1"/>
            </p:cNvPicPr>
            <p:nvPr userDrawn="1"/>
          </p:nvPicPr>
          <p:blipFill>
            <a:blip r:embed="rId7"/>
            <a:stretch>
              <a:fillRect/>
            </a:stretch>
          </p:blipFill>
          <p:spPr>
            <a:xfrm>
              <a:off x="3224400" y="815931"/>
              <a:ext cx="502920" cy="502920"/>
            </a:xfrm>
            <a:prstGeom prst="rect">
              <a:avLst/>
            </a:prstGeom>
          </p:spPr>
        </p:pic>
        <p:pic>
          <p:nvPicPr>
            <p:cNvPr id="163" name="Picture 162">
              <a:extLst>
                <a:ext uri="{FF2B5EF4-FFF2-40B4-BE49-F238E27FC236}">
                  <a16:creationId xmlns:a16="http://schemas.microsoft.com/office/drawing/2014/main" id="{1056D10D-CF69-4A91-AB10-A2DFCA2E03F2}"/>
                </a:ext>
              </a:extLst>
            </p:cNvPr>
            <p:cNvPicPr>
              <a:picLocks noChangeAspect="1"/>
            </p:cNvPicPr>
            <p:nvPr userDrawn="1"/>
          </p:nvPicPr>
          <p:blipFill>
            <a:blip r:embed="rId8"/>
            <a:stretch>
              <a:fillRect/>
            </a:stretch>
          </p:blipFill>
          <p:spPr>
            <a:xfrm>
              <a:off x="7487547" y="801780"/>
              <a:ext cx="502920" cy="502920"/>
            </a:xfrm>
            <a:prstGeom prst="rect">
              <a:avLst/>
            </a:prstGeom>
          </p:spPr>
        </p:pic>
        <p:pic>
          <p:nvPicPr>
            <p:cNvPr id="169" name="Picture 168">
              <a:extLst>
                <a:ext uri="{FF2B5EF4-FFF2-40B4-BE49-F238E27FC236}">
                  <a16:creationId xmlns:a16="http://schemas.microsoft.com/office/drawing/2014/main" id="{9E1D6B0C-BD4D-49D1-B44C-C39CA0AA0795}"/>
                </a:ext>
              </a:extLst>
            </p:cNvPr>
            <p:cNvPicPr>
              <a:picLocks noChangeAspect="1"/>
            </p:cNvPicPr>
            <p:nvPr userDrawn="1"/>
          </p:nvPicPr>
          <p:blipFill>
            <a:blip r:embed="rId9"/>
            <a:stretch>
              <a:fillRect/>
            </a:stretch>
          </p:blipFill>
          <p:spPr>
            <a:xfrm>
              <a:off x="5395819" y="824640"/>
              <a:ext cx="457200" cy="457200"/>
            </a:xfrm>
            <a:prstGeom prst="rect">
              <a:avLst/>
            </a:prstGeom>
          </p:spPr>
        </p:pic>
        <p:pic>
          <p:nvPicPr>
            <p:cNvPr id="171" name="Picture 170">
              <a:extLst>
                <a:ext uri="{FF2B5EF4-FFF2-40B4-BE49-F238E27FC236}">
                  <a16:creationId xmlns:a16="http://schemas.microsoft.com/office/drawing/2014/main" id="{0DD2974F-D535-4E38-B658-B3924F4D62C1}"/>
                </a:ext>
              </a:extLst>
            </p:cNvPr>
            <p:cNvPicPr>
              <a:picLocks noChangeAspect="1"/>
            </p:cNvPicPr>
            <p:nvPr userDrawn="1"/>
          </p:nvPicPr>
          <p:blipFill>
            <a:blip r:embed="rId10"/>
            <a:stretch>
              <a:fillRect/>
            </a:stretch>
          </p:blipFill>
          <p:spPr>
            <a:xfrm>
              <a:off x="9137435" y="801780"/>
              <a:ext cx="502920" cy="502920"/>
            </a:xfrm>
            <a:prstGeom prst="rect">
              <a:avLst/>
            </a:prstGeom>
          </p:spPr>
        </p:pic>
        <p:pic>
          <p:nvPicPr>
            <p:cNvPr id="188" name="Picture 187">
              <a:extLst>
                <a:ext uri="{FF2B5EF4-FFF2-40B4-BE49-F238E27FC236}">
                  <a16:creationId xmlns:a16="http://schemas.microsoft.com/office/drawing/2014/main" id="{DCA4C39E-4731-493B-8099-4E226D2B7613}"/>
                </a:ext>
              </a:extLst>
            </p:cNvPr>
            <p:cNvPicPr>
              <a:picLocks noChangeAspect="1"/>
            </p:cNvPicPr>
            <p:nvPr userDrawn="1"/>
          </p:nvPicPr>
          <p:blipFill>
            <a:blip r:embed="rId11"/>
            <a:stretch>
              <a:fillRect/>
            </a:stretch>
          </p:blipFill>
          <p:spPr>
            <a:xfrm>
              <a:off x="3934285" y="706183"/>
              <a:ext cx="763780" cy="763780"/>
            </a:xfrm>
            <a:prstGeom prst="rect">
              <a:avLst/>
            </a:prstGeom>
          </p:spPr>
        </p:pic>
        <p:pic>
          <p:nvPicPr>
            <p:cNvPr id="190" name="Picture 189">
              <a:extLst>
                <a:ext uri="{FF2B5EF4-FFF2-40B4-BE49-F238E27FC236}">
                  <a16:creationId xmlns:a16="http://schemas.microsoft.com/office/drawing/2014/main" id="{321B6B82-5940-480E-8E1E-793852580282}"/>
                </a:ext>
              </a:extLst>
            </p:cNvPr>
            <p:cNvPicPr>
              <a:picLocks noChangeAspect="1"/>
            </p:cNvPicPr>
            <p:nvPr userDrawn="1"/>
          </p:nvPicPr>
          <p:blipFill>
            <a:blip r:embed="rId12"/>
            <a:stretch>
              <a:fillRect/>
            </a:stretch>
          </p:blipFill>
          <p:spPr>
            <a:xfrm>
              <a:off x="6193397" y="801780"/>
              <a:ext cx="502920" cy="502920"/>
            </a:xfrm>
            <a:prstGeom prst="rect">
              <a:avLst/>
            </a:prstGeom>
          </p:spPr>
        </p:pic>
      </p:grpSp>
      <p:cxnSp>
        <p:nvCxnSpPr>
          <p:cNvPr id="36" name="Shape 862">
            <a:extLst>
              <a:ext uri="{FF2B5EF4-FFF2-40B4-BE49-F238E27FC236}">
                <a16:creationId xmlns:a16="http://schemas.microsoft.com/office/drawing/2014/main" id="{CBC2AF03-3964-4A19-90AD-D138E709BB83}"/>
              </a:ext>
            </a:extLst>
          </p:cNvPr>
          <p:cNvCxnSpPr>
            <a:cxnSpLocks/>
          </p:cNvCxnSpPr>
          <p:nvPr userDrawn="1"/>
        </p:nvCxnSpPr>
        <p:spPr>
          <a:xfrm>
            <a:off x="3617450" y="1901030"/>
            <a:ext cx="0" cy="203323"/>
          </a:xfrm>
          <a:prstGeom prst="straightConnector1">
            <a:avLst/>
          </a:prstGeom>
          <a:noFill/>
          <a:ln w="19050" cap="flat" cmpd="sng">
            <a:solidFill>
              <a:schemeClr val="accent1"/>
            </a:solidFill>
            <a:prstDash val="solid"/>
            <a:round/>
            <a:headEnd type="none" w="med" len="med"/>
            <a:tailEnd type="none" w="med" len="med"/>
          </a:ln>
          <a:effectLst/>
        </p:spPr>
      </p:cxnSp>
      <p:cxnSp>
        <p:nvCxnSpPr>
          <p:cNvPr id="37" name="Shape 863">
            <a:extLst>
              <a:ext uri="{FF2B5EF4-FFF2-40B4-BE49-F238E27FC236}">
                <a16:creationId xmlns:a16="http://schemas.microsoft.com/office/drawing/2014/main" id="{8C1732E5-2100-45AA-A622-C91C79561F37}"/>
              </a:ext>
            </a:extLst>
          </p:cNvPr>
          <p:cNvCxnSpPr>
            <a:cxnSpLocks/>
          </p:cNvCxnSpPr>
          <p:nvPr userDrawn="1"/>
        </p:nvCxnSpPr>
        <p:spPr>
          <a:xfrm flipH="1">
            <a:off x="6087203" y="1894185"/>
            <a:ext cx="640" cy="199277"/>
          </a:xfrm>
          <a:prstGeom prst="straightConnector1">
            <a:avLst/>
          </a:prstGeom>
          <a:noFill/>
          <a:ln w="19050" cap="flat" cmpd="sng">
            <a:solidFill>
              <a:schemeClr val="accent1"/>
            </a:solidFill>
            <a:prstDash val="solid"/>
            <a:round/>
            <a:headEnd type="none" w="med" len="med"/>
            <a:tailEnd type="none" w="med" len="med"/>
          </a:ln>
          <a:effectLst/>
        </p:spPr>
      </p:cxnSp>
      <p:cxnSp>
        <p:nvCxnSpPr>
          <p:cNvPr id="38" name="Shape 864">
            <a:extLst>
              <a:ext uri="{FF2B5EF4-FFF2-40B4-BE49-F238E27FC236}">
                <a16:creationId xmlns:a16="http://schemas.microsoft.com/office/drawing/2014/main" id="{55F27C78-7216-4A23-8A0C-243DF204455E}"/>
              </a:ext>
            </a:extLst>
          </p:cNvPr>
          <p:cNvCxnSpPr>
            <a:cxnSpLocks/>
          </p:cNvCxnSpPr>
          <p:nvPr userDrawn="1"/>
        </p:nvCxnSpPr>
        <p:spPr>
          <a:xfrm>
            <a:off x="8763250" y="1904604"/>
            <a:ext cx="0" cy="196729"/>
          </a:xfrm>
          <a:prstGeom prst="straightConnector1">
            <a:avLst/>
          </a:prstGeom>
          <a:ln w="19050">
            <a:solidFill>
              <a:schemeClr val="accent1"/>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135" name="Group 134">
            <a:extLst>
              <a:ext uri="{FF2B5EF4-FFF2-40B4-BE49-F238E27FC236}">
                <a16:creationId xmlns:a16="http://schemas.microsoft.com/office/drawing/2014/main" id="{7B6CFAD8-3B74-40C9-A4DF-3F11CA180685}"/>
              </a:ext>
            </a:extLst>
          </p:cNvPr>
          <p:cNvGrpSpPr/>
          <p:nvPr userDrawn="1"/>
        </p:nvGrpSpPr>
        <p:grpSpPr>
          <a:xfrm>
            <a:off x="8009726" y="5216303"/>
            <a:ext cx="1751194" cy="1141124"/>
            <a:chOff x="8009726" y="5216303"/>
            <a:chExt cx="1751194" cy="1141124"/>
          </a:xfrm>
        </p:grpSpPr>
        <p:sp>
          <p:nvSpPr>
            <p:cNvPr id="142" name="Shape 850">
              <a:extLst>
                <a:ext uri="{FF2B5EF4-FFF2-40B4-BE49-F238E27FC236}">
                  <a16:creationId xmlns:a16="http://schemas.microsoft.com/office/drawing/2014/main" id="{DA6619BF-AEF7-4C2F-83F7-2DE458F8684A}"/>
                </a:ext>
              </a:extLst>
            </p:cNvPr>
            <p:cNvSpPr/>
            <p:nvPr userDrawn="1"/>
          </p:nvSpPr>
          <p:spPr>
            <a:xfrm>
              <a:off x="8009726" y="5216303"/>
              <a:ext cx="1751194" cy="1141124"/>
            </a:xfrm>
            <a:prstGeom prst="roundRect">
              <a:avLst>
                <a:gd name="adj" fmla="val 631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144" name="Shape 848">
              <a:extLst>
                <a:ext uri="{FF2B5EF4-FFF2-40B4-BE49-F238E27FC236}">
                  <a16:creationId xmlns:a16="http://schemas.microsoft.com/office/drawing/2014/main" id="{7DFFA6D0-E766-4707-A384-6EBDA57FDC2C}"/>
                </a:ext>
              </a:extLst>
            </p:cNvPr>
            <p:cNvSpPr txBox="1"/>
            <p:nvPr userDrawn="1"/>
          </p:nvSpPr>
          <p:spPr>
            <a:xfrm>
              <a:off x="8009726" y="5879820"/>
              <a:ext cx="1751193" cy="444191"/>
            </a:xfrm>
            <a:prstGeom prst="rect">
              <a:avLst/>
            </a:prstGeom>
            <a:noFill/>
            <a:ln>
              <a:noFill/>
            </a:ln>
          </p:spPr>
          <p:txBody>
            <a:bodyPr lIns="91425" tIns="45700" rIns="91425" bIns="45700" anchor="t" anchorCtr="0">
              <a:noAutofit/>
            </a:bodyPr>
            <a:lstStyle/>
            <a:p>
              <a:pPr algn="ctr">
                <a:buClr>
                  <a:schemeClr val="lt1"/>
                </a:buClr>
                <a:buSzPct val="25000"/>
              </a:pPr>
              <a:r>
                <a:rPr lang="en-US" sz="1200" dirty="0">
                  <a:solidFill>
                    <a:schemeClr val="tx1">
                      <a:lumMod val="50000"/>
                    </a:schemeClr>
                  </a:solidFill>
                  <a:latin typeface="Source Sans Pro"/>
                  <a:ea typeface="Source Sans Pro"/>
                  <a:cs typeface="Source Sans Pro"/>
                  <a:sym typeface="Source Sans Pro"/>
                </a:rPr>
                <a:t>Progress Industry</a:t>
              </a:r>
            </a:p>
            <a:p>
              <a:pPr algn="ctr">
                <a:buClr>
                  <a:schemeClr val="lt1"/>
                </a:buClr>
                <a:buSzPct val="25000"/>
              </a:pPr>
              <a:r>
                <a:rPr lang="en-US" sz="1200" dirty="0">
                  <a:solidFill>
                    <a:schemeClr val="tx1">
                      <a:lumMod val="50000"/>
                    </a:schemeClr>
                  </a:solidFill>
                  <a:latin typeface="Source Sans Pro"/>
                  <a:ea typeface="Source Sans Pro"/>
                  <a:cs typeface="Source Sans Pro"/>
                  <a:sym typeface="Source Sans Pro"/>
                </a:rPr>
                <a:t>Data</a:t>
              </a:r>
            </a:p>
          </p:txBody>
        </p:sp>
        <p:pic>
          <p:nvPicPr>
            <p:cNvPr id="1713174" name="Picture 1713173">
              <a:extLst>
                <a:ext uri="{FF2B5EF4-FFF2-40B4-BE49-F238E27FC236}">
                  <a16:creationId xmlns:a16="http://schemas.microsoft.com/office/drawing/2014/main" id="{EE16889A-C493-4642-B70D-117F0760F66F}"/>
                </a:ext>
              </a:extLst>
            </p:cNvPr>
            <p:cNvPicPr>
              <a:picLocks noChangeAspect="1"/>
            </p:cNvPicPr>
            <p:nvPr userDrawn="1"/>
          </p:nvPicPr>
          <p:blipFill>
            <a:blip r:embed="rId13"/>
            <a:stretch>
              <a:fillRect/>
            </a:stretch>
          </p:blipFill>
          <p:spPr>
            <a:xfrm>
              <a:off x="8604151" y="5324740"/>
              <a:ext cx="517444" cy="514062"/>
            </a:xfrm>
            <a:prstGeom prst="rect">
              <a:avLst/>
            </a:prstGeom>
          </p:spPr>
        </p:pic>
      </p:grpSp>
      <p:sp>
        <p:nvSpPr>
          <p:cNvPr id="148" name="Shape 850">
            <a:extLst>
              <a:ext uri="{FF2B5EF4-FFF2-40B4-BE49-F238E27FC236}">
                <a16:creationId xmlns:a16="http://schemas.microsoft.com/office/drawing/2014/main" id="{47362538-42DC-4CD4-B651-7C6C5ABB12BA}"/>
              </a:ext>
            </a:extLst>
          </p:cNvPr>
          <p:cNvSpPr/>
          <p:nvPr userDrawn="1"/>
        </p:nvSpPr>
        <p:spPr>
          <a:xfrm>
            <a:off x="2168779" y="2044853"/>
            <a:ext cx="7863840" cy="2887460"/>
          </a:xfrm>
          <a:prstGeom prst="roundRect">
            <a:avLst>
              <a:gd name="adj" fmla="val 6311"/>
            </a:avLst>
          </a:prstGeom>
          <a:solidFill>
            <a:schemeClr val="accent1">
              <a:lumMod val="20000"/>
              <a:lumOff val="80000"/>
            </a:schemeClr>
          </a:solidFill>
          <a:ln w="19050">
            <a:solidFill>
              <a:schemeClr val="tx1">
                <a:lumMod val="50000"/>
              </a:schemeClr>
            </a:solidFill>
            <a:prstDash val="solid"/>
          </a:ln>
        </p:spPr>
        <p:txBody>
          <a:bodyPr lIns="91425" tIns="45700" rIns="91425" bIns="45700" anchor="ctr" anchorCtr="0">
            <a:noAutofit/>
          </a:bodyPr>
          <a:lstStyle/>
          <a:p>
            <a:pPr algn="ctr">
              <a:buClr>
                <a:srgbClr val="000000"/>
              </a:buClr>
            </a:pPr>
            <a:endParaRPr sz="1400">
              <a:solidFill>
                <a:schemeClr val="tx1">
                  <a:lumMod val="50000"/>
                </a:schemeClr>
              </a:solidFill>
              <a:latin typeface="Arial"/>
              <a:ea typeface="Arial"/>
              <a:cs typeface="Arial"/>
              <a:sym typeface="Arial"/>
            </a:endParaRPr>
          </a:p>
        </p:txBody>
      </p:sp>
      <p:sp>
        <p:nvSpPr>
          <p:cNvPr id="1713158" name="Rectangle 6"/>
          <p:cNvSpPr>
            <a:spLocks noChangeArrowheads="1"/>
          </p:cNvSpPr>
          <p:nvPr userDrawn="1"/>
        </p:nvSpPr>
        <p:spPr bwMode="auto">
          <a:xfrm>
            <a:off x="11912271" y="6613081"/>
            <a:ext cx="141101"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8" name="Rectangle 5"/>
          <p:cNvSpPr>
            <a:spLocks noChangeArrowheads="1"/>
          </p:cNvSpPr>
          <p:nvPr userDrawn="1"/>
        </p:nvSpPr>
        <p:spPr bwMode="black">
          <a:xfrm>
            <a:off x="4247259"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2018 Progress Software Corporation and/or its subsidiaries or affiliates. All rights reserved.</a:t>
            </a:r>
          </a:p>
        </p:txBody>
      </p:sp>
      <p:sp>
        <p:nvSpPr>
          <p:cNvPr id="12" name="Title Placeholder 1"/>
          <p:cNvSpPr txBox="1">
            <a:spLocks/>
          </p:cNvSpPr>
          <p:nvPr userDrawn="1"/>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userDrawn="1"/>
        </p:nvSpPr>
        <p:spPr>
          <a:xfrm>
            <a:off x="557958" y="217250"/>
            <a:ext cx="10956603"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userDrawn="1"/>
        </p:nvPicPr>
        <p:blipFill>
          <a:blip r:embed="rId14"/>
          <a:stretch>
            <a:fillRect/>
          </a:stretch>
        </p:blipFill>
        <p:spPr>
          <a:xfrm>
            <a:off x="191361" y="6427879"/>
            <a:ext cx="1290705" cy="430122"/>
          </a:xfrm>
          <a:prstGeom prst="rect">
            <a:avLst/>
          </a:prstGeom>
        </p:spPr>
      </p:pic>
      <p:pic>
        <p:nvPicPr>
          <p:cNvPr id="16" name="Picture 15"/>
          <p:cNvPicPr>
            <a:picLocks noChangeAspect="1"/>
          </p:cNvPicPr>
          <p:nvPr userDrawn="1"/>
        </p:nvPicPr>
        <p:blipFill>
          <a:blip r:embed="rId14"/>
          <a:stretch>
            <a:fillRect/>
          </a:stretch>
        </p:blipFill>
        <p:spPr>
          <a:xfrm>
            <a:off x="191361" y="6427879"/>
            <a:ext cx="1290705" cy="430122"/>
          </a:xfrm>
          <a:prstGeom prst="rect">
            <a:avLst/>
          </a:prstGeom>
        </p:spPr>
      </p:pic>
      <p:sp>
        <p:nvSpPr>
          <p:cNvPr id="15" name="Shape 837">
            <a:extLst>
              <a:ext uri="{FF2B5EF4-FFF2-40B4-BE49-F238E27FC236}">
                <a16:creationId xmlns:a16="http://schemas.microsoft.com/office/drawing/2014/main" id="{A5DF1EBD-5EAF-46EE-B2F0-27CE1C3FF4E5}"/>
              </a:ext>
            </a:extLst>
          </p:cNvPr>
          <p:cNvSpPr/>
          <p:nvPr userDrawn="1"/>
        </p:nvSpPr>
        <p:spPr>
          <a:xfrm>
            <a:off x="1676400" y="6543612"/>
            <a:ext cx="9144000" cy="328245"/>
          </a:xfrm>
          <a:prstGeom prst="rect">
            <a:avLst/>
          </a:prstGeom>
          <a:noFill/>
          <a:ln>
            <a:no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43" name="Shape 886">
            <a:extLst>
              <a:ext uri="{FF2B5EF4-FFF2-40B4-BE49-F238E27FC236}">
                <a16:creationId xmlns:a16="http://schemas.microsoft.com/office/drawing/2014/main" id="{81BAE072-37E7-4172-BD1E-791CA3BB6165}"/>
              </a:ext>
            </a:extLst>
          </p:cNvPr>
          <p:cNvSpPr txBox="1"/>
          <p:nvPr userDrawn="1"/>
        </p:nvSpPr>
        <p:spPr>
          <a:xfrm>
            <a:off x="4957132" y="5584891"/>
            <a:ext cx="1191535" cy="489852"/>
          </a:xfrm>
          <a:prstGeom prst="rect">
            <a:avLst/>
          </a:prstGeom>
          <a:noFill/>
          <a:ln>
            <a:noFill/>
          </a:ln>
        </p:spPr>
        <p:txBody>
          <a:bodyPr lIns="91425" tIns="45700" rIns="91425" bIns="45700" anchor="t" anchorCtr="0">
            <a:noAutofit/>
          </a:bodyPr>
          <a:lstStyle/>
          <a:p>
            <a:pPr algn="ctr">
              <a:buClr>
                <a:srgbClr val="595959"/>
              </a:buClr>
              <a:buSzPct val="25000"/>
            </a:pPr>
            <a:r>
              <a:rPr lang="en-US" sz="1000" b="0" dirty="0">
                <a:solidFill>
                  <a:schemeClr val="tx1"/>
                </a:solidFill>
                <a:latin typeface="+mn-lt"/>
                <a:ea typeface="Source Sans Pro"/>
                <a:cs typeface="Source Sans Pro"/>
                <a:sym typeface="Source Sans Pro"/>
              </a:rPr>
              <a:t>ENTERPRISE </a:t>
            </a:r>
            <a:br>
              <a:rPr lang="en-US" sz="1000" b="0" dirty="0">
                <a:solidFill>
                  <a:schemeClr val="tx1"/>
                </a:solidFill>
                <a:latin typeface="+mn-lt"/>
                <a:ea typeface="Source Sans Pro"/>
                <a:cs typeface="Source Sans Pro"/>
                <a:sym typeface="Source Sans Pro"/>
              </a:rPr>
            </a:br>
            <a:r>
              <a:rPr lang="en-US" sz="1000" b="0" dirty="0">
                <a:solidFill>
                  <a:schemeClr val="tx1"/>
                </a:solidFill>
                <a:latin typeface="+mn-lt"/>
                <a:ea typeface="Source Sans Pro"/>
                <a:cs typeface="Source Sans Pro"/>
                <a:sym typeface="Source Sans Pro"/>
              </a:rPr>
              <a:t>DATA &amp; AUTH </a:t>
            </a:r>
          </a:p>
        </p:txBody>
      </p:sp>
      <p:grpSp>
        <p:nvGrpSpPr>
          <p:cNvPr id="1713202" name="Group 1713201">
            <a:extLst>
              <a:ext uri="{FF2B5EF4-FFF2-40B4-BE49-F238E27FC236}">
                <a16:creationId xmlns:a16="http://schemas.microsoft.com/office/drawing/2014/main" id="{F1BEE193-89C4-4982-99EE-C58DAEE4D895}"/>
              </a:ext>
            </a:extLst>
          </p:cNvPr>
          <p:cNvGrpSpPr/>
          <p:nvPr userDrawn="1"/>
        </p:nvGrpSpPr>
        <p:grpSpPr>
          <a:xfrm>
            <a:off x="2448323" y="1326136"/>
            <a:ext cx="2286000" cy="575919"/>
            <a:chOff x="2448323" y="1326136"/>
            <a:chExt cx="2286000" cy="575919"/>
          </a:xfrm>
        </p:grpSpPr>
        <p:sp>
          <p:nvSpPr>
            <p:cNvPr id="18" name="Shape 845">
              <a:extLst>
                <a:ext uri="{FF2B5EF4-FFF2-40B4-BE49-F238E27FC236}">
                  <a16:creationId xmlns:a16="http://schemas.microsoft.com/office/drawing/2014/main" id="{D0F4EE4B-C316-4C06-8131-5908DF128C11}"/>
                </a:ext>
              </a:extLst>
            </p:cNvPr>
            <p:cNvSpPr/>
            <p:nvPr userDrawn="1"/>
          </p:nvSpPr>
          <p:spPr>
            <a:xfrm>
              <a:off x="2448323" y="1326136"/>
              <a:ext cx="2286000" cy="575919"/>
            </a:xfrm>
            <a:prstGeom prst="roundRect">
              <a:avLst>
                <a:gd name="adj" fmla="val 16667"/>
              </a:avLst>
            </a:prstGeom>
            <a:solidFill>
              <a:schemeClr val="bg1"/>
            </a:solidFill>
            <a:ln w="19050" cap="flat" cmpd="sng">
              <a:solidFill>
                <a:schemeClr val="tx1">
                  <a:lumMod val="50000"/>
                </a:schemeClr>
              </a:solidFill>
              <a:prstDash val="solid"/>
              <a:round/>
              <a:headEnd type="none" w="med" len="med"/>
              <a:tailEnd type="none" w="med" len="med"/>
            </a:ln>
          </p:spPr>
          <p:txBody>
            <a:bodyPr lIns="91425" tIns="91425" rIns="91425" bIns="91425" anchor="ctr" anchorCtr="0">
              <a:noAutofit/>
            </a:bodyPr>
            <a:lstStyle/>
            <a:p>
              <a:pPr>
                <a:buClr>
                  <a:srgbClr val="FFFFFF"/>
                </a:buClr>
                <a:buSzPct val="25000"/>
              </a:pPr>
              <a:r>
                <a:rPr lang="en-US" sz="1000" b="0" dirty="0">
                  <a:solidFill>
                    <a:schemeClr val="tx1">
                      <a:lumMod val="50000"/>
                    </a:schemeClr>
                  </a:solidFill>
                  <a:latin typeface="+mn-lt"/>
                  <a:ea typeface="Raleway"/>
                  <a:cs typeface="Raleway"/>
                  <a:sym typeface="Raleway"/>
                </a:rPr>
                <a:t>App1</a:t>
              </a:r>
            </a:p>
          </p:txBody>
        </p:sp>
        <p:pic>
          <p:nvPicPr>
            <p:cNvPr id="1713156" name="Picture 1713155">
              <a:extLst>
                <a:ext uri="{FF2B5EF4-FFF2-40B4-BE49-F238E27FC236}">
                  <a16:creationId xmlns:a16="http://schemas.microsoft.com/office/drawing/2014/main" id="{E766609D-0A68-424C-8C91-8DB98D156DDF}"/>
                </a:ext>
              </a:extLst>
            </p:cNvPr>
            <p:cNvPicPr>
              <a:picLocks noChangeAspect="1"/>
            </p:cNvPicPr>
            <p:nvPr userDrawn="1"/>
          </p:nvPicPr>
          <p:blipFill>
            <a:blip r:embed="rId15"/>
            <a:stretch>
              <a:fillRect/>
            </a:stretch>
          </p:blipFill>
          <p:spPr>
            <a:xfrm>
              <a:off x="4100610" y="1358771"/>
              <a:ext cx="497309" cy="497309"/>
            </a:xfrm>
            <a:prstGeom prst="rect">
              <a:avLst/>
            </a:prstGeom>
          </p:spPr>
        </p:pic>
      </p:grpSp>
      <p:grpSp>
        <p:nvGrpSpPr>
          <p:cNvPr id="1713203" name="Group 1713202">
            <a:extLst>
              <a:ext uri="{FF2B5EF4-FFF2-40B4-BE49-F238E27FC236}">
                <a16:creationId xmlns:a16="http://schemas.microsoft.com/office/drawing/2014/main" id="{9DE8D2C7-BF05-41E2-B885-8BAE1456F1A2}"/>
              </a:ext>
            </a:extLst>
          </p:cNvPr>
          <p:cNvGrpSpPr/>
          <p:nvPr userDrawn="1"/>
        </p:nvGrpSpPr>
        <p:grpSpPr>
          <a:xfrm>
            <a:off x="4870962" y="1326136"/>
            <a:ext cx="2377440" cy="575919"/>
            <a:chOff x="4870962" y="1326136"/>
            <a:chExt cx="2377440" cy="575919"/>
          </a:xfrm>
        </p:grpSpPr>
        <p:sp>
          <p:nvSpPr>
            <p:cNvPr id="34" name="Shape 860">
              <a:extLst>
                <a:ext uri="{FF2B5EF4-FFF2-40B4-BE49-F238E27FC236}">
                  <a16:creationId xmlns:a16="http://schemas.microsoft.com/office/drawing/2014/main" id="{8A232D06-9028-4D7B-9C6C-815509E7EC4C}"/>
                </a:ext>
              </a:extLst>
            </p:cNvPr>
            <p:cNvSpPr/>
            <p:nvPr userDrawn="1"/>
          </p:nvSpPr>
          <p:spPr>
            <a:xfrm>
              <a:off x="4870962" y="1326136"/>
              <a:ext cx="2377440" cy="575919"/>
            </a:xfrm>
            <a:prstGeom prst="roundRect">
              <a:avLst>
                <a:gd name="adj" fmla="val 16667"/>
              </a:avLst>
            </a:prstGeom>
            <a:solidFill>
              <a:schemeClr val="bg1"/>
            </a:solidFill>
            <a:ln w="19050" cap="flat" cmpd="sng">
              <a:solidFill>
                <a:schemeClr val="tx1">
                  <a:lumMod val="50000"/>
                </a:schemeClr>
              </a:solidFill>
              <a:prstDash val="solid"/>
              <a:round/>
              <a:headEnd type="none" w="med" len="med"/>
              <a:tailEnd type="none" w="med" len="med"/>
            </a:ln>
          </p:spPr>
          <p:txBody>
            <a:bodyPr lIns="91425" tIns="91425" rIns="91425" bIns="91425" anchor="ctr" anchorCtr="0">
              <a:noAutofit/>
            </a:bodyPr>
            <a:lstStyle/>
            <a:p>
              <a:pPr>
                <a:buClr>
                  <a:srgbClr val="FFFFFF"/>
                </a:buClr>
                <a:buSzPct val="25000"/>
              </a:pPr>
              <a:r>
                <a:rPr lang="en-US" sz="1000" b="0" dirty="0">
                  <a:solidFill>
                    <a:schemeClr val="tx1">
                      <a:lumMod val="50000"/>
                    </a:schemeClr>
                  </a:solidFill>
                  <a:latin typeface="+mn-lt"/>
                  <a:ea typeface="Raleway"/>
                  <a:cs typeface="Raleway"/>
                  <a:sym typeface="Raleway"/>
                </a:rPr>
                <a:t>App2</a:t>
              </a:r>
            </a:p>
          </p:txBody>
        </p:sp>
        <p:pic>
          <p:nvPicPr>
            <p:cNvPr id="99" name="Picture 98">
              <a:extLst>
                <a:ext uri="{FF2B5EF4-FFF2-40B4-BE49-F238E27FC236}">
                  <a16:creationId xmlns:a16="http://schemas.microsoft.com/office/drawing/2014/main" id="{1D6FD522-51E2-4B5B-9013-B1AC9B96830B}"/>
                </a:ext>
              </a:extLst>
            </p:cNvPr>
            <p:cNvPicPr>
              <a:picLocks noChangeAspect="1"/>
            </p:cNvPicPr>
            <p:nvPr userDrawn="1"/>
          </p:nvPicPr>
          <p:blipFill>
            <a:blip r:embed="rId15"/>
            <a:stretch>
              <a:fillRect/>
            </a:stretch>
          </p:blipFill>
          <p:spPr>
            <a:xfrm>
              <a:off x="6579458" y="1363061"/>
              <a:ext cx="497309" cy="497309"/>
            </a:xfrm>
            <a:prstGeom prst="rect">
              <a:avLst/>
            </a:prstGeom>
          </p:spPr>
        </p:pic>
      </p:grpSp>
      <p:grpSp>
        <p:nvGrpSpPr>
          <p:cNvPr id="1713204" name="Group 1713203">
            <a:extLst>
              <a:ext uri="{FF2B5EF4-FFF2-40B4-BE49-F238E27FC236}">
                <a16:creationId xmlns:a16="http://schemas.microsoft.com/office/drawing/2014/main" id="{5DBA6DBC-9829-466F-9753-8B83496E3981}"/>
              </a:ext>
            </a:extLst>
          </p:cNvPr>
          <p:cNvGrpSpPr/>
          <p:nvPr userDrawn="1"/>
        </p:nvGrpSpPr>
        <p:grpSpPr>
          <a:xfrm>
            <a:off x="7386263" y="1326136"/>
            <a:ext cx="2377440" cy="575919"/>
            <a:chOff x="7386263" y="1326136"/>
            <a:chExt cx="2377440" cy="575919"/>
          </a:xfrm>
        </p:grpSpPr>
        <p:sp>
          <p:nvSpPr>
            <p:cNvPr id="35" name="Shape 861">
              <a:extLst>
                <a:ext uri="{FF2B5EF4-FFF2-40B4-BE49-F238E27FC236}">
                  <a16:creationId xmlns:a16="http://schemas.microsoft.com/office/drawing/2014/main" id="{B61D33FD-C432-4A4F-9D40-5275E22C61D1}"/>
                </a:ext>
              </a:extLst>
            </p:cNvPr>
            <p:cNvSpPr/>
            <p:nvPr userDrawn="1"/>
          </p:nvSpPr>
          <p:spPr>
            <a:xfrm>
              <a:off x="7386263" y="1326136"/>
              <a:ext cx="2377440" cy="575919"/>
            </a:xfrm>
            <a:prstGeom prst="roundRect">
              <a:avLst>
                <a:gd name="adj" fmla="val 16667"/>
              </a:avLst>
            </a:prstGeom>
            <a:solidFill>
              <a:schemeClr val="bg1"/>
            </a:solidFill>
            <a:ln w="19050" cap="flat" cmpd="sng">
              <a:solidFill>
                <a:schemeClr val="tx1">
                  <a:lumMod val="50000"/>
                </a:schemeClr>
              </a:solidFill>
              <a:prstDash val="solid"/>
              <a:round/>
              <a:headEnd type="none" w="med" len="med"/>
              <a:tailEnd type="none" w="med" len="med"/>
            </a:ln>
          </p:spPr>
          <p:txBody>
            <a:bodyPr lIns="91425" tIns="91425" rIns="91425" bIns="91425" anchor="ctr" anchorCtr="0">
              <a:noAutofit/>
            </a:bodyPr>
            <a:lstStyle/>
            <a:p>
              <a:pPr>
                <a:buClr>
                  <a:srgbClr val="FFFFFF"/>
                </a:buClr>
                <a:buSzPct val="25000"/>
              </a:pPr>
              <a:r>
                <a:rPr lang="en-US" sz="1000" b="0" dirty="0">
                  <a:solidFill>
                    <a:schemeClr val="tx1">
                      <a:lumMod val="50000"/>
                    </a:schemeClr>
                  </a:solidFill>
                  <a:latin typeface="+mn-lt"/>
                  <a:ea typeface="Raleway"/>
                  <a:cs typeface="Raleway"/>
                  <a:sym typeface="Raleway"/>
                </a:rPr>
                <a:t>App3</a:t>
              </a:r>
            </a:p>
          </p:txBody>
        </p:sp>
        <p:pic>
          <p:nvPicPr>
            <p:cNvPr id="100" name="Picture 99">
              <a:extLst>
                <a:ext uri="{FF2B5EF4-FFF2-40B4-BE49-F238E27FC236}">
                  <a16:creationId xmlns:a16="http://schemas.microsoft.com/office/drawing/2014/main" id="{E165E3E5-0EBD-441B-AE2E-D377761F747E}"/>
                </a:ext>
              </a:extLst>
            </p:cNvPr>
            <p:cNvPicPr>
              <a:picLocks noChangeAspect="1"/>
            </p:cNvPicPr>
            <p:nvPr userDrawn="1"/>
          </p:nvPicPr>
          <p:blipFill>
            <a:blip r:embed="rId15"/>
            <a:stretch>
              <a:fillRect/>
            </a:stretch>
          </p:blipFill>
          <p:spPr>
            <a:xfrm>
              <a:off x="9110915" y="1362797"/>
              <a:ext cx="497309" cy="497309"/>
            </a:xfrm>
            <a:prstGeom prst="rect">
              <a:avLst/>
            </a:prstGeom>
          </p:spPr>
        </p:pic>
      </p:grpSp>
      <p:grpSp>
        <p:nvGrpSpPr>
          <p:cNvPr id="127" name="Group 126">
            <a:extLst>
              <a:ext uri="{FF2B5EF4-FFF2-40B4-BE49-F238E27FC236}">
                <a16:creationId xmlns:a16="http://schemas.microsoft.com/office/drawing/2014/main" id="{4FB87B84-D70C-43A8-A93F-B07053841308}"/>
              </a:ext>
            </a:extLst>
          </p:cNvPr>
          <p:cNvGrpSpPr/>
          <p:nvPr userDrawn="1"/>
        </p:nvGrpSpPr>
        <p:grpSpPr>
          <a:xfrm>
            <a:off x="2445720" y="2158081"/>
            <a:ext cx="7315200" cy="293556"/>
            <a:chOff x="2340192" y="2219043"/>
            <a:chExt cx="7315200" cy="293556"/>
          </a:xfrm>
        </p:grpSpPr>
        <p:sp>
          <p:nvSpPr>
            <p:cNvPr id="1713153" name="Rectangle: Rounded Corners 1713152">
              <a:extLst>
                <a:ext uri="{FF2B5EF4-FFF2-40B4-BE49-F238E27FC236}">
                  <a16:creationId xmlns:a16="http://schemas.microsoft.com/office/drawing/2014/main" id="{11C91E46-7244-48A8-9B50-004604397BA0}"/>
                </a:ext>
              </a:extLst>
            </p:cNvPr>
            <p:cNvSpPr/>
            <p:nvPr userDrawn="1"/>
          </p:nvSpPr>
          <p:spPr bwMode="auto">
            <a:xfrm>
              <a:off x="2340192" y="2219043"/>
              <a:ext cx="7315200" cy="293556"/>
            </a:xfrm>
            <a:prstGeom prst="roundRect">
              <a:avLst/>
            </a:prstGeom>
            <a:solidFill>
              <a:schemeClr val="bg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713154" name="Rectangle 1713153">
              <a:extLst>
                <a:ext uri="{FF2B5EF4-FFF2-40B4-BE49-F238E27FC236}">
                  <a16:creationId xmlns:a16="http://schemas.microsoft.com/office/drawing/2014/main" id="{77F1B1BB-7A11-4776-A6D8-E788EB0C742C}"/>
                </a:ext>
              </a:extLst>
            </p:cNvPr>
            <p:cNvSpPr/>
            <p:nvPr userDrawn="1"/>
          </p:nvSpPr>
          <p:spPr>
            <a:xfrm>
              <a:off x="2342795" y="2228389"/>
              <a:ext cx="7312597" cy="276999"/>
            </a:xfrm>
            <a:prstGeom prst="rect">
              <a:avLst/>
            </a:prstGeom>
          </p:spPr>
          <p:txBody>
            <a:bodyPr wrap="square">
              <a:spAutoFit/>
            </a:bodyPr>
            <a:lstStyle/>
            <a:p>
              <a:pPr algn="ctr">
                <a:buClr>
                  <a:srgbClr val="FFFFFF"/>
                </a:buClr>
                <a:buSzPct val="25000"/>
              </a:pPr>
              <a:r>
                <a:rPr lang="en-US" sz="1200" b="1" dirty="0">
                  <a:solidFill>
                    <a:schemeClr val="tx1">
                      <a:lumMod val="50000"/>
                    </a:schemeClr>
                  </a:solidFill>
                  <a:latin typeface="+mn-lt"/>
                  <a:ea typeface="Raleway"/>
                  <a:cs typeface="Raleway"/>
                  <a:sym typeface="Raleway"/>
                </a:rPr>
                <a:t>Client SDK/Libraries</a:t>
              </a:r>
            </a:p>
          </p:txBody>
        </p:sp>
      </p:grpSp>
      <p:grpSp>
        <p:nvGrpSpPr>
          <p:cNvPr id="116" name="Group 115">
            <a:extLst>
              <a:ext uri="{FF2B5EF4-FFF2-40B4-BE49-F238E27FC236}">
                <a16:creationId xmlns:a16="http://schemas.microsoft.com/office/drawing/2014/main" id="{66652406-F45D-44D8-994F-877245B31B86}"/>
              </a:ext>
            </a:extLst>
          </p:cNvPr>
          <p:cNvGrpSpPr/>
          <p:nvPr userDrawn="1"/>
        </p:nvGrpSpPr>
        <p:grpSpPr>
          <a:xfrm>
            <a:off x="2448323" y="3789962"/>
            <a:ext cx="3585937" cy="653301"/>
            <a:chOff x="2342795" y="3850924"/>
            <a:chExt cx="3585937" cy="653301"/>
          </a:xfrm>
        </p:grpSpPr>
        <p:sp>
          <p:nvSpPr>
            <p:cNvPr id="29" name="Shape 853">
              <a:extLst>
                <a:ext uri="{FF2B5EF4-FFF2-40B4-BE49-F238E27FC236}">
                  <a16:creationId xmlns:a16="http://schemas.microsoft.com/office/drawing/2014/main" id="{CA9E5A33-D11D-4C94-AA35-FE0A08AE404C}"/>
                </a:ext>
              </a:extLst>
            </p:cNvPr>
            <p:cNvSpPr/>
            <p:nvPr userDrawn="1"/>
          </p:nvSpPr>
          <p:spPr>
            <a:xfrm>
              <a:off x="2342795" y="3850924"/>
              <a:ext cx="3585937" cy="653301"/>
            </a:xfrm>
            <a:prstGeom prst="roundRect">
              <a:avLst>
                <a:gd name="adj" fmla="val 631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30" name="Shape 854">
              <a:extLst>
                <a:ext uri="{FF2B5EF4-FFF2-40B4-BE49-F238E27FC236}">
                  <a16:creationId xmlns:a16="http://schemas.microsoft.com/office/drawing/2014/main" id="{60DB56F4-701F-4091-A80D-C4E655B8BFDE}"/>
                </a:ext>
              </a:extLst>
            </p:cNvPr>
            <p:cNvSpPr txBox="1"/>
            <p:nvPr userDrawn="1"/>
          </p:nvSpPr>
          <p:spPr>
            <a:xfrm>
              <a:off x="2362198" y="4052187"/>
              <a:ext cx="3566534" cy="307777"/>
            </a:xfrm>
            <a:prstGeom prst="rect">
              <a:avLst/>
            </a:prstGeom>
            <a:noFill/>
            <a:ln>
              <a:noFill/>
            </a:ln>
          </p:spPr>
          <p:txBody>
            <a:bodyPr lIns="91425" tIns="45700" rIns="91425" bIns="45700" anchor="t" anchorCtr="0">
              <a:noAutofit/>
            </a:bodyPr>
            <a:lstStyle/>
            <a:p>
              <a:pPr algn="l">
                <a:buClr>
                  <a:schemeClr val="lt1"/>
                </a:buClr>
                <a:buSzPct val="25000"/>
              </a:pPr>
              <a:r>
                <a:rPr lang="en-US" sz="1200" dirty="0">
                  <a:solidFill>
                    <a:schemeClr val="tx1">
                      <a:lumMod val="50000"/>
                    </a:schemeClr>
                  </a:solidFill>
                  <a:latin typeface="+mn-lt"/>
                  <a:ea typeface="Source Sans Pro"/>
                  <a:cs typeface="Source Sans Pro"/>
                  <a:sym typeface="Source Sans Pro"/>
                </a:rPr>
                <a:t> Data Store</a:t>
              </a:r>
            </a:p>
          </p:txBody>
        </p:sp>
        <p:pic>
          <p:nvPicPr>
            <p:cNvPr id="1713163" name="Picture 1713162">
              <a:extLst>
                <a:ext uri="{FF2B5EF4-FFF2-40B4-BE49-F238E27FC236}">
                  <a16:creationId xmlns:a16="http://schemas.microsoft.com/office/drawing/2014/main" id="{32036CF2-B8FC-48EA-AB61-C71395512932}"/>
                </a:ext>
              </a:extLst>
            </p:cNvPr>
            <p:cNvPicPr>
              <a:picLocks noChangeAspect="1"/>
            </p:cNvPicPr>
            <p:nvPr userDrawn="1"/>
          </p:nvPicPr>
          <p:blipFill>
            <a:blip r:embed="rId16"/>
            <a:stretch>
              <a:fillRect/>
            </a:stretch>
          </p:blipFill>
          <p:spPr>
            <a:xfrm>
              <a:off x="5239582" y="3931887"/>
              <a:ext cx="500715" cy="497309"/>
            </a:xfrm>
            <a:prstGeom prst="rect">
              <a:avLst/>
            </a:prstGeom>
          </p:spPr>
        </p:pic>
      </p:grpSp>
      <p:grpSp>
        <p:nvGrpSpPr>
          <p:cNvPr id="126" name="Group 125">
            <a:extLst>
              <a:ext uri="{FF2B5EF4-FFF2-40B4-BE49-F238E27FC236}">
                <a16:creationId xmlns:a16="http://schemas.microsoft.com/office/drawing/2014/main" id="{5E47C555-FD38-4679-B12E-262D3053E2A0}"/>
              </a:ext>
            </a:extLst>
          </p:cNvPr>
          <p:cNvGrpSpPr/>
          <p:nvPr userDrawn="1"/>
        </p:nvGrpSpPr>
        <p:grpSpPr>
          <a:xfrm>
            <a:off x="6176472" y="3789962"/>
            <a:ext cx="3584448" cy="645725"/>
            <a:chOff x="6070944" y="3850924"/>
            <a:chExt cx="3584448" cy="645725"/>
          </a:xfrm>
        </p:grpSpPr>
        <p:sp>
          <p:nvSpPr>
            <p:cNvPr id="39" name="Shape 866">
              <a:extLst>
                <a:ext uri="{FF2B5EF4-FFF2-40B4-BE49-F238E27FC236}">
                  <a16:creationId xmlns:a16="http://schemas.microsoft.com/office/drawing/2014/main" id="{E9472933-6909-4394-88D0-267B9EDC58F5}"/>
                </a:ext>
              </a:extLst>
            </p:cNvPr>
            <p:cNvSpPr/>
            <p:nvPr userDrawn="1"/>
          </p:nvSpPr>
          <p:spPr>
            <a:xfrm>
              <a:off x="6070944" y="3850924"/>
              <a:ext cx="3584448" cy="645725"/>
            </a:xfrm>
            <a:prstGeom prst="roundRect">
              <a:avLst>
                <a:gd name="adj" fmla="val 631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40" name="Shape 867">
              <a:extLst>
                <a:ext uri="{FF2B5EF4-FFF2-40B4-BE49-F238E27FC236}">
                  <a16:creationId xmlns:a16="http://schemas.microsoft.com/office/drawing/2014/main" id="{32F564B2-6CDC-4555-AED5-845697FFD5CF}"/>
                </a:ext>
              </a:extLst>
            </p:cNvPr>
            <p:cNvSpPr txBox="1"/>
            <p:nvPr userDrawn="1"/>
          </p:nvSpPr>
          <p:spPr>
            <a:xfrm>
              <a:off x="6070944" y="4060258"/>
              <a:ext cx="3503965" cy="307777"/>
            </a:xfrm>
            <a:prstGeom prst="rect">
              <a:avLst/>
            </a:prstGeom>
            <a:noFill/>
            <a:ln>
              <a:noFill/>
            </a:ln>
          </p:spPr>
          <p:txBody>
            <a:bodyPr lIns="91425" tIns="45700" rIns="91425" bIns="45700" anchor="t" anchorCtr="0">
              <a:noAutofit/>
            </a:bodyPr>
            <a:lstStyle/>
            <a:p>
              <a:pPr algn="l">
                <a:buClr>
                  <a:schemeClr val="lt1"/>
                </a:buClr>
                <a:buSzPct val="25000"/>
              </a:pPr>
              <a:r>
                <a:rPr lang="en-US" sz="1200" dirty="0">
                  <a:solidFill>
                    <a:schemeClr val="tx1">
                      <a:lumMod val="50000"/>
                    </a:schemeClr>
                  </a:solidFill>
                  <a:latin typeface="+mn-lt"/>
                  <a:ea typeface="Source Sans Pro"/>
                  <a:cs typeface="Source Sans Pro"/>
                  <a:sym typeface="Source Sans Pro"/>
                </a:rPr>
                <a:t> File Store</a:t>
              </a:r>
            </a:p>
          </p:txBody>
        </p:sp>
        <p:pic>
          <p:nvPicPr>
            <p:cNvPr id="1713167" name="Picture 1713166">
              <a:extLst>
                <a:ext uri="{FF2B5EF4-FFF2-40B4-BE49-F238E27FC236}">
                  <a16:creationId xmlns:a16="http://schemas.microsoft.com/office/drawing/2014/main" id="{A40F0C66-7F4D-4D45-81B5-8CC6F63FA724}"/>
                </a:ext>
              </a:extLst>
            </p:cNvPr>
            <p:cNvPicPr>
              <a:picLocks noChangeAspect="1"/>
            </p:cNvPicPr>
            <p:nvPr userDrawn="1"/>
          </p:nvPicPr>
          <p:blipFill>
            <a:blip r:embed="rId17"/>
            <a:stretch>
              <a:fillRect/>
            </a:stretch>
          </p:blipFill>
          <p:spPr>
            <a:xfrm>
              <a:off x="8934342" y="3908043"/>
              <a:ext cx="507528" cy="521153"/>
            </a:xfrm>
            <a:prstGeom prst="rect">
              <a:avLst/>
            </a:prstGeom>
          </p:spPr>
        </p:pic>
      </p:grpSp>
      <p:grpSp>
        <p:nvGrpSpPr>
          <p:cNvPr id="114" name="Group 113">
            <a:extLst>
              <a:ext uri="{FF2B5EF4-FFF2-40B4-BE49-F238E27FC236}">
                <a16:creationId xmlns:a16="http://schemas.microsoft.com/office/drawing/2014/main" id="{69A97290-35E0-48FB-9861-87986D4C2813}"/>
              </a:ext>
            </a:extLst>
          </p:cNvPr>
          <p:cNvGrpSpPr/>
          <p:nvPr userDrawn="1"/>
        </p:nvGrpSpPr>
        <p:grpSpPr>
          <a:xfrm>
            <a:off x="2452558" y="2535571"/>
            <a:ext cx="1737360" cy="548640"/>
            <a:chOff x="2347030" y="2596533"/>
            <a:chExt cx="1737360" cy="548640"/>
          </a:xfrm>
        </p:grpSpPr>
        <p:sp>
          <p:nvSpPr>
            <p:cNvPr id="106" name="Shape 847">
              <a:extLst>
                <a:ext uri="{FF2B5EF4-FFF2-40B4-BE49-F238E27FC236}">
                  <a16:creationId xmlns:a16="http://schemas.microsoft.com/office/drawing/2014/main" id="{795952AF-4283-418C-BC83-4BCB4BE2F92E}"/>
                </a:ext>
              </a:extLst>
            </p:cNvPr>
            <p:cNvSpPr/>
            <p:nvPr userDrawn="1"/>
          </p:nvSpPr>
          <p:spPr>
            <a:xfrm>
              <a:off x="2347030" y="2596533"/>
              <a:ext cx="1737360" cy="548640"/>
            </a:xfrm>
            <a:prstGeom prst="roundRect">
              <a:avLst>
                <a:gd name="adj" fmla="val 5581"/>
              </a:avLst>
            </a:prstGeom>
            <a:solidFill>
              <a:schemeClr val="bg1"/>
            </a:solidFill>
            <a:ln w="19050">
              <a:solidFill>
                <a:schemeClr val="accent1"/>
              </a:solidFill>
              <a:prstDash val="sysDash"/>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sp>
          <p:nvSpPr>
            <p:cNvPr id="23" name="Shape 848">
              <a:extLst>
                <a:ext uri="{FF2B5EF4-FFF2-40B4-BE49-F238E27FC236}">
                  <a16:creationId xmlns:a16="http://schemas.microsoft.com/office/drawing/2014/main" id="{6C06B033-E158-410C-BCF6-E36A81609B5B}"/>
                </a:ext>
              </a:extLst>
            </p:cNvPr>
            <p:cNvSpPr txBox="1"/>
            <p:nvPr userDrawn="1"/>
          </p:nvSpPr>
          <p:spPr>
            <a:xfrm>
              <a:off x="2354676" y="2667328"/>
              <a:ext cx="1718844" cy="438885"/>
            </a:xfrm>
            <a:prstGeom prst="rect">
              <a:avLst/>
            </a:prstGeom>
            <a:noFill/>
            <a:ln>
              <a:noFill/>
            </a:ln>
          </p:spPr>
          <p:txBody>
            <a:bodyPr lIns="91425" tIns="45700" rIns="91425" bIns="45700" anchor="t" anchorCtr="0">
              <a:noAutofit/>
            </a:bodyPr>
            <a:lstStyle/>
            <a:p>
              <a:pPr algn="ctr">
                <a:buClr>
                  <a:schemeClr val="lt1"/>
                </a:buClr>
                <a:buSzPct val="25000"/>
              </a:pPr>
              <a:r>
                <a:rPr lang="en-US" sz="1000" b="0" dirty="0">
                  <a:solidFill>
                    <a:schemeClr val="tx1">
                      <a:lumMod val="50000"/>
                    </a:schemeClr>
                  </a:solidFill>
                  <a:latin typeface="+mn-lt"/>
                  <a:ea typeface="Source Sans Pro"/>
                  <a:cs typeface="Source Sans Pro"/>
                  <a:sym typeface="Source Sans Pro"/>
                </a:rPr>
                <a:t>OPERATIONAL</a:t>
              </a:r>
            </a:p>
            <a:p>
              <a:pPr algn="ctr">
                <a:buClr>
                  <a:schemeClr val="lt1"/>
                </a:buClr>
                <a:buSzPct val="25000"/>
              </a:pPr>
              <a:r>
                <a:rPr lang="en-US" sz="1000" b="0" dirty="0">
                  <a:solidFill>
                    <a:schemeClr val="tx1">
                      <a:lumMod val="50000"/>
                    </a:schemeClr>
                  </a:solidFill>
                  <a:latin typeface="+mn-lt"/>
                  <a:ea typeface="Source Sans Pro"/>
                  <a:cs typeface="Source Sans Pro"/>
                  <a:sym typeface="Source Sans Pro"/>
                </a:rPr>
                <a:t>INTELLIGENCE</a:t>
              </a:r>
            </a:p>
          </p:txBody>
        </p:sp>
      </p:grpSp>
      <p:grpSp>
        <p:nvGrpSpPr>
          <p:cNvPr id="103" name="Group 102">
            <a:extLst>
              <a:ext uri="{FF2B5EF4-FFF2-40B4-BE49-F238E27FC236}">
                <a16:creationId xmlns:a16="http://schemas.microsoft.com/office/drawing/2014/main" id="{F100FF33-01E3-4123-BB50-6FFA2A4BC445}"/>
              </a:ext>
            </a:extLst>
          </p:cNvPr>
          <p:cNvGrpSpPr/>
          <p:nvPr userDrawn="1"/>
        </p:nvGrpSpPr>
        <p:grpSpPr>
          <a:xfrm>
            <a:off x="4298331" y="2529423"/>
            <a:ext cx="1744251" cy="1162458"/>
            <a:chOff x="4192803" y="2590385"/>
            <a:chExt cx="1744251" cy="1162458"/>
          </a:xfrm>
        </p:grpSpPr>
        <p:sp>
          <p:nvSpPr>
            <p:cNvPr id="21" name="Shape 847">
              <a:extLst>
                <a:ext uri="{FF2B5EF4-FFF2-40B4-BE49-F238E27FC236}">
                  <a16:creationId xmlns:a16="http://schemas.microsoft.com/office/drawing/2014/main" id="{37F2CCD0-CD75-4601-B8C7-31F10B0B5268}"/>
                </a:ext>
              </a:extLst>
            </p:cNvPr>
            <p:cNvSpPr/>
            <p:nvPr userDrawn="1"/>
          </p:nvSpPr>
          <p:spPr>
            <a:xfrm>
              <a:off x="4199694" y="2590385"/>
              <a:ext cx="1737360" cy="1162458"/>
            </a:xfrm>
            <a:prstGeom prst="roundRect">
              <a:avLst>
                <a:gd name="adj" fmla="val 558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dirty="0">
                <a:solidFill>
                  <a:schemeClr val="lt1"/>
                </a:solidFill>
                <a:latin typeface="Arial"/>
                <a:ea typeface="Arial"/>
                <a:cs typeface="Arial"/>
                <a:sym typeface="Arial"/>
              </a:endParaRPr>
            </a:p>
          </p:txBody>
        </p:sp>
        <p:pic>
          <p:nvPicPr>
            <p:cNvPr id="1713161" name="Picture 1713160">
              <a:extLst>
                <a:ext uri="{FF2B5EF4-FFF2-40B4-BE49-F238E27FC236}">
                  <a16:creationId xmlns:a16="http://schemas.microsoft.com/office/drawing/2014/main" id="{FC4352A8-C0CB-4864-A4DE-85E2B10682FD}"/>
                </a:ext>
              </a:extLst>
            </p:cNvPr>
            <p:cNvPicPr>
              <a:picLocks noChangeAspect="1"/>
            </p:cNvPicPr>
            <p:nvPr userDrawn="1"/>
          </p:nvPicPr>
          <p:blipFill>
            <a:blip r:embed="rId18"/>
            <a:stretch>
              <a:fillRect/>
            </a:stretch>
          </p:blipFill>
          <p:spPr>
            <a:xfrm>
              <a:off x="4804033" y="2715201"/>
              <a:ext cx="500716" cy="500716"/>
            </a:xfrm>
            <a:prstGeom prst="rect">
              <a:avLst/>
            </a:prstGeom>
            <a:noFill/>
          </p:spPr>
        </p:pic>
        <p:sp>
          <p:nvSpPr>
            <p:cNvPr id="108" name="Shape 848">
              <a:extLst>
                <a:ext uri="{FF2B5EF4-FFF2-40B4-BE49-F238E27FC236}">
                  <a16:creationId xmlns:a16="http://schemas.microsoft.com/office/drawing/2014/main" id="{53D579A0-D61E-411C-A788-0F74F63A1BF8}"/>
                </a:ext>
              </a:extLst>
            </p:cNvPr>
            <p:cNvSpPr txBox="1"/>
            <p:nvPr userDrawn="1"/>
          </p:nvSpPr>
          <p:spPr>
            <a:xfrm>
              <a:off x="4192803" y="3259308"/>
              <a:ext cx="1735929" cy="473724"/>
            </a:xfrm>
            <a:prstGeom prst="rect">
              <a:avLst/>
            </a:prstGeom>
            <a:noFill/>
            <a:ln>
              <a:noFill/>
            </a:ln>
          </p:spPr>
          <p:txBody>
            <a:bodyPr lIns="91425" tIns="45700" rIns="91425" bIns="45700" anchor="t" anchorCtr="0">
              <a:noAutofit/>
            </a:bodyPr>
            <a:lstStyle/>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Identity </a:t>
              </a:r>
              <a:br>
                <a:rPr lang="en-US" sz="1200" dirty="0">
                  <a:solidFill>
                    <a:schemeClr val="tx1">
                      <a:lumMod val="50000"/>
                    </a:schemeClr>
                  </a:solidFill>
                  <a:latin typeface="+mn-lt"/>
                  <a:ea typeface="Source Sans Pro"/>
                  <a:cs typeface="Source Sans Pro"/>
                  <a:sym typeface="Source Sans Pro"/>
                </a:rPr>
              </a:br>
              <a:r>
                <a:rPr lang="en-US" sz="1200" dirty="0">
                  <a:solidFill>
                    <a:schemeClr val="tx1">
                      <a:lumMod val="50000"/>
                    </a:schemeClr>
                  </a:solidFill>
                  <a:latin typeface="+mn-lt"/>
                  <a:ea typeface="Source Sans Pro"/>
                  <a:cs typeface="Source Sans Pro"/>
                  <a:sym typeface="Source Sans Pro"/>
                </a:rPr>
                <a:t>Connect</a:t>
              </a:r>
            </a:p>
          </p:txBody>
        </p:sp>
      </p:grpSp>
      <p:grpSp>
        <p:nvGrpSpPr>
          <p:cNvPr id="115" name="Group 114">
            <a:extLst>
              <a:ext uri="{FF2B5EF4-FFF2-40B4-BE49-F238E27FC236}">
                <a16:creationId xmlns:a16="http://schemas.microsoft.com/office/drawing/2014/main" id="{D0732F37-707A-4381-BE8B-EDF1CDFC2DF9}"/>
              </a:ext>
            </a:extLst>
          </p:cNvPr>
          <p:cNvGrpSpPr/>
          <p:nvPr userDrawn="1"/>
        </p:nvGrpSpPr>
        <p:grpSpPr>
          <a:xfrm>
            <a:off x="2456730" y="3143240"/>
            <a:ext cx="1737360" cy="548640"/>
            <a:chOff x="2351202" y="3204202"/>
            <a:chExt cx="1737360" cy="548640"/>
          </a:xfrm>
        </p:grpSpPr>
        <p:sp>
          <p:nvSpPr>
            <p:cNvPr id="107" name="Shape 847">
              <a:extLst>
                <a:ext uri="{FF2B5EF4-FFF2-40B4-BE49-F238E27FC236}">
                  <a16:creationId xmlns:a16="http://schemas.microsoft.com/office/drawing/2014/main" id="{E9BC4EE4-4D95-496A-B3D2-99D7BD692EC5}"/>
                </a:ext>
              </a:extLst>
            </p:cNvPr>
            <p:cNvSpPr/>
            <p:nvPr userDrawn="1"/>
          </p:nvSpPr>
          <p:spPr>
            <a:xfrm>
              <a:off x="2351202" y="3204202"/>
              <a:ext cx="1737360" cy="548640"/>
            </a:xfrm>
            <a:prstGeom prst="roundRect">
              <a:avLst>
                <a:gd name="adj" fmla="val 5581"/>
              </a:avLst>
            </a:prstGeom>
            <a:solidFill>
              <a:schemeClr val="bg1"/>
            </a:solidFill>
            <a:ln w="19050">
              <a:solidFill>
                <a:schemeClr val="accent1"/>
              </a:solidFill>
              <a:prstDash val="sysDash"/>
            </a:ln>
          </p:spPr>
          <p:txBody>
            <a:bodyPr lIns="91425" tIns="45700" rIns="91425" bIns="45700" anchor="ctr" anchorCtr="0">
              <a:noAutofit/>
            </a:bodyPr>
            <a:lstStyle/>
            <a:p>
              <a:pPr algn="ctr">
                <a:buClr>
                  <a:srgbClr val="000000"/>
                </a:buClr>
              </a:pPr>
              <a:r>
                <a:rPr lang="en-US" sz="1400" dirty="0">
                  <a:solidFill>
                    <a:schemeClr val="lt1"/>
                  </a:solidFill>
                  <a:latin typeface="Arial"/>
                  <a:ea typeface="Arial"/>
                  <a:cs typeface="Arial"/>
                  <a:sym typeface="Arial"/>
                </a:rPr>
                <a:t>v</a:t>
              </a:r>
              <a:endParaRPr sz="1400" dirty="0">
                <a:solidFill>
                  <a:schemeClr val="lt1"/>
                </a:solidFill>
                <a:latin typeface="Arial"/>
                <a:ea typeface="Arial"/>
                <a:cs typeface="Arial"/>
                <a:sym typeface="Arial"/>
              </a:endParaRPr>
            </a:p>
          </p:txBody>
        </p:sp>
        <p:sp>
          <p:nvSpPr>
            <p:cNvPr id="109" name="Shape 848">
              <a:extLst>
                <a:ext uri="{FF2B5EF4-FFF2-40B4-BE49-F238E27FC236}">
                  <a16:creationId xmlns:a16="http://schemas.microsoft.com/office/drawing/2014/main" id="{F5435CDB-864C-4B28-8131-0F51AEB6838C}"/>
                </a:ext>
              </a:extLst>
            </p:cNvPr>
            <p:cNvSpPr txBox="1"/>
            <p:nvPr userDrawn="1"/>
          </p:nvSpPr>
          <p:spPr>
            <a:xfrm>
              <a:off x="2362198" y="3279095"/>
              <a:ext cx="1722192" cy="435168"/>
            </a:xfrm>
            <a:prstGeom prst="rect">
              <a:avLst/>
            </a:prstGeom>
            <a:noFill/>
            <a:ln>
              <a:noFill/>
            </a:ln>
          </p:spPr>
          <p:txBody>
            <a:bodyPr lIns="91425" tIns="45700" rIns="91425" bIns="45700" anchor="t" anchorCtr="0">
              <a:noAutofit/>
            </a:bodyPr>
            <a:lstStyle/>
            <a:p>
              <a:pPr algn="ctr">
                <a:buClr>
                  <a:srgbClr val="DA5024"/>
                </a:buClr>
                <a:buSzPct val="25000"/>
              </a:pPr>
              <a:r>
                <a:rPr lang="en-US" sz="1000" b="0" dirty="0">
                  <a:solidFill>
                    <a:schemeClr val="tx1">
                      <a:lumMod val="50000"/>
                    </a:schemeClr>
                  </a:solidFill>
                  <a:latin typeface="+mn-lt"/>
                  <a:ea typeface="Arial Narrow"/>
                  <a:cs typeface="Arial Narrow"/>
                  <a:sym typeface="Arial Narrow"/>
                </a:rPr>
                <a:t>DIGITAL LIFECYLE MANAGEMENT</a:t>
              </a:r>
            </a:p>
          </p:txBody>
        </p:sp>
      </p:grpSp>
      <p:grpSp>
        <p:nvGrpSpPr>
          <p:cNvPr id="104" name="Group 103">
            <a:extLst>
              <a:ext uri="{FF2B5EF4-FFF2-40B4-BE49-F238E27FC236}">
                <a16:creationId xmlns:a16="http://schemas.microsoft.com/office/drawing/2014/main" id="{D5D93F50-D11B-417E-B6B4-B01F1F5741A4}"/>
              </a:ext>
            </a:extLst>
          </p:cNvPr>
          <p:cNvGrpSpPr/>
          <p:nvPr userDrawn="1"/>
        </p:nvGrpSpPr>
        <p:grpSpPr>
          <a:xfrm>
            <a:off x="6176472" y="2532547"/>
            <a:ext cx="1737361" cy="1165039"/>
            <a:chOff x="6070944" y="2593509"/>
            <a:chExt cx="1737361" cy="1165039"/>
          </a:xfrm>
        </p:grpSpPr>
        <p:sp>
          <p:nvSpPr>
            <p:cNvPr id="157" name="Shape 847">
              <a:extLst>
                <a:ext uri="{FF2B5EF4-FFF2-40B4-BE49-F238E27FC236}">
                  <a16:creationId xmlns:a16="http://schemas.microsoft.com/office/drawing/2014/main" id="{FCEA4BDE-341A-4EDF-8A5B-F560A6CFD99E}"/>
                </a:ext>
              </a:extLst>
            </p:cNvPr>
            <p:cNvSpPr/>
            <p:nvPr userDrawn="1"/>
          </p:nvSpPr>
          <p:spPr>
            <a:xfrm>
              <a:off x="6070944" y="2593509"/>
              <a:ext cx="1737360" cy="1162458"/>
            </a:xfrm>
            <a:prstGeom prst="roundRect">
              <a:avLst>
                <a:gd name="adj" fmla="val 558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pic>
          <p:nvPicPr>
            <p:cNvPr id="1713165" name="Picture 1713164">
              <a:extLst>
                <a:ext uri="{FF2B5EF4-FFF2-40B4-BE49-F238E27FC236}">
                  <a16:creationId xmlns:a16="http://schemas.microsoft.com/office/drawing/2014/main" id="{89FDDA7F-C874-4753-AB14-F82E99652E6B}"/>
                </a:ext>
              </a:extLst>
            </p:cNvPr>
            <p:cNvPicPr>
              <a:picLocks noChangeAspect="1"/>
            </p:cNvPicPr>
            <p:nvPr userDrawn="1"/>
          </p:nvPicPr>
          <p:blipFill>
            <a:blip r:embed="rId19"/>
            <a:stretch>
              <a:fillRect/>
            </a:stretch>
          </p:blipFill>
          <p:spPr>
            <a:xfrm>
              <a:off x="6715003" y="2738716"/>
              <a:ext cx="507528" cy="497309"/>
            </a:xfrm>
            <a:prstGeom prst="rect">
              <a:avLst/>
            </a:prstGeom>
            <a:noFill/>
          </p:spPr>
        </p:pic>
        <p:sp>
          <p:nvSpPr>
            <p:cNvPr id="110" name="Shape 848">
              <a:extLst>
                <a:ext uri="{FF2B5EF4-FFF2-40B4-BE49-F238E27FC236}">
                  <a16:creationId xmlns:a16="http://schemas.microsoft.com/office/drawing/2014/main" id="{5F9762F9-E671-491E-9399-05E0812D2C93}"/>
                </a:ext>
              </a:extLst>
            </p:cNvPr>
            <p:cNvSpPr txBox="1"/>
            <p:nvPr userDrawn="1"/>
          </p:nvSpPr>
          <p:spPr>
            <a:xfrm>
              <a:off x="6070945" y="3261862"/>
              <a:ext cx="1737360" cy="496686"/>
            </a:xfrm>
            <a:prstGeom prst="rect">
              <a:avLst/>
            </a:prstGeom>
            <a:noFill/>
            <a:ln>
              <a:noFill/>
            </a:ln>
          </p:spPr>
          <p:txBody>
            <a:bodyPr lIns="91425" tIns="45700" rIns="91425" bIns="45700" anchor="t" anchorCtr="0">
              <a:noAutofit/>
            </a:bodyPr>
            <a:lstStyle/>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Engagement</a:t>
              </a:r>
            </a:p>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Services </a:t>
              </a:r>
            </a:p>
          </p:txBody>
        </p:sp>
      </p:grpSp>
      <p:grpSp>
        <p:nvGrpSpPr>
          <p:cNvPr id="105" name="Group 104">
            <a:extLst>
              <a:ext uri="{FF2B5EF4-FFF2-40B4-BE49-F238E27FC236}">
                <a16:creationId xmlns:a16="http://schemas.microsoft.com/office/drawing/2014/main" id="{08C4439D-2E60-4647-B654-1B5B2909A187}"/>
              </a:ext>
            </a:extLst>
          </p:cNvPr>
          <p:cNvGrpSpPr/>
          <p:nvPr userDrawn="1"/>
        </p:nvGrpSpPr>
        <p:grpSpPr>
          <a:xfrm>
            <a:off x="8016643" y="2524956"/>
            <a:ext cx="1744277" cy="1162458"/>
            <a:chOff x="7911115" y="2585918"/>
            <a:chExt cx="1744277" cy="1162458"/>
          </a:xfrm>
        </p:grpSpPr>
        <p:sp>
          <p:nvSpPr>
            <p:cNvPr id="156" name="Shape 847">
              <a:extLst>
                <a:ext uri="{FF2B5EF4-FFF2-40B4-BE49-F238E27FC236}">
                  <a16:creationId xmlns:a16="http://schemas.microsoft.com/office/drawing/2014/main" id="{58CD185E-B981-408C-BA84-EEEE1987B7A8}"/>
                </a:ext>
              </a:extLst>
            </p:cNvPr>
            <p:cNvSpPr/>
            <p:nvPr userDrawn="1"/>
          </p:nvSpPr>
          <p:spPr>
            <a:xfrm>
              <a:off x="7918032" y="2585918"/>
              <a:ext cx="1737360" cy="1162458"/>
            </a:xfrm>
            <a:prstGeom prst="roundRect">
              <a:avLst>
                <a:gd name="adj" fmla="val 5581"/>
              </a:avLst>
            </a:prstGeom>
            <a:solidFill>
              <a:schemeClr val="bg1"/>
            </a:solidFill>
            <a:ln w="19050">
              <a:solidFill>
                <a:schemeClr val="accent1"/>
              </a:solidFill>
            </a:ln>
          </p:spPr>
          <p:txBody>
            <a:bodyPr lIns="91425" tIns="45700" rIns="91425" bIns="45700" anchor="ctr" anchorCtr="0">
              <a:noAutofit/>
            </a:bodyPr>
            <a:lstStyle/>
            <a:p>
              <a:pPr algn="ctr">
                <a:buClr>
                  <a:srgbClr val="000000"/>
                </a:buClr>
              </a:pPr>
              <a:endParaRPr sz="1400">
                <a:solidFill>
                  <a:schemeClr val="lt1"/>
                </a:solidFill>
                <a:latin typeface="Arial"/>
                <a:ea typeface="Arial"/>
                <a:cs typeface="Arial"/>
                <a:sym typeface="Arial"/>
              </a:endParaRPr>
            </a:p>
          </p:txBody>
        </p:sp>
        <p:pic>
          <p:nvPicPr>
            <p:cNvPr id="1713159" name="Picture 1713158">
              <a:extLst>
                <a:ext uri="{FF2B5EF4-FFF2-40B4-BE49-F238E27FC236}">
                  <a16:creationId xmlns:a16="http://schemas.microsoft.com/office/drawing/2014/main" id="{6586D11D-F5BF-44BE-9194-E5B86589F6CB}"/>
                </a:ext>
              </a:extLst>
            </p:cNvPr>
            <p:cNvPicPr>
              <a:picLocks noChangeAspect="1"/>
            </p:cNvPicPr>
            <p:nvPr userDrawn="1"/>
          </p:nvPicPr>
          <p:blipFill>
            <a:blip r:embed="rId20"/>
            <a:stretch>
              <a:fillRect/>
            </a:stretch>
          </p:blipFill>
          <p:spPr>
            <a:xfrm>
              <a:off x="8534598" y="2696592"/>
              <a:ext cx="497309" cy="497309"/>
            </a:xfrm>
            <a:prstGeom prst="rect">
              <a:avLst/>
            </a:prstGeom>
            <a:noFill/>
          </p:spPr>
        </p:pic>
        <p:sp>
          <p:nvSpPr>
            <p:cNvPr id="112" name="Shape 848">
              <a:extLst>
                <a:ext uri="{FF2B5EF4-FFF2-40B4-BE49-F238E27FC236}">
                  <a16:creationId xmlns:a16="http://schemas.microsoft.com/office/drawing/2014/main" id="{F9DA4E43-0F41-41D1-922C-A32758501FF7}"/>
                </a:ext>
              </a:extLst>
            </p:cNvPr>
            <p:cNvSpPr txBox="1"/>
            <p:nvPr userDrawn="1"/>
          </p:nvSpPr>
          <p:spPr>
            <a:xfrm>
              <a:off x="7911115" y="3261861"/>
              <a:ext cx="1744277" cy="472843"/>
            </a:xfrm>
            <a:prstGeom prst="rect">
              <a:avLst/>
            </a:prstGeom>
            <a:noFill/>
            <a:ln>
              <a:noFill/>
            </a:ln>
          </p:spPr>
          <p:txBody>
            <a:bodyPr lIns="91425" tIns="45700" rIns="91425" bIns="45700" anchor="t" anchorCtr="0">
              <a:noAutofit/>
            </a:bodyPr>
            <a:lstStyle/>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Business</a:t>
              </a:r>
            </a:p>
            <a:p>
              <a:pPr algn="ctr">
                <a:buClr>
                  <a:schemeClr val="lt1"/>
                </a:buClr>
                <a:buSzPct val="25000"/>
              </a:pPr>
              <a:r>
                <a:rPr lang="en-US" sz="1200" dirty="0">
                  <a:solidFill>
                    <a:schemeClr val="tx1">
                      <a:lumMod val="50000"/>
                    </a:schemeClr>
                  </a:solidFill>
                  <a:latin typeface="+mn-lt"/>
                  <a:ea typeface="Source Sans Pro"/>
                  <a:cs typeface="Source Sans Pro"/>
                  <a:sym typeface="Source Sans Pro"/>
                </a:rPr>
                <a:t>Logic</a:t>
              </a:r>
            </a:p>
          </p:txBody>
        </p:sp>
      </p:grpSp>
      <p:grpSp>
        <p:nvGrpSpPr>
          <p:cNvPr id="128" name="Group 127">
            <a:extLst>
              <a:ext uri="{FF2B5EF4-FFF2-40B4-BE49-F238E27FC236}">
                <a16:creationId xmlns:a16="http://schemas.microsoft.com/office/drawing/2014/main" id="{34266E88-46FD-4753-9353-26F8CFA5C5C3}"/>
              </a:ext>
            </a:extLst>
          </p:cNvPr>
          <p:cNvGrpSpPr/>
          <p:nvPr userDrawn="1"/>
        </p:nvGrpSpPr>
        <p:grpSpPr>
          <a:xfrm>
            <a:off x="2440479" y="4538807"/>
            <a:ext cx="7315201" cy="293556"/>
            <a:chOff x="2334951" y="4599769"/>
            <a:chExt cx="7315201" cy="293556"/>
          </a:xfrm>
        </p:grpSpPr>
        <p:sp>
          <p:nvSpPr>
            <p:cNvPr id="118" name="Rectangle: Rounded Corners 117">
              <a:extLst>
                <a:ext uri="{FF2B5EF4-FFF2-40B4-BE49-F238E27FC236}">
                  <a16:creationId xmlns:a16="http://schemas.microsoft.com/office/drawing/2014/main" id="{5896163C-57D3-48C9-A1C5-9E58269754FA}"/>
                </a:ext>
              </a:extLst>
            </p:cNvPr>
            <p:cNvSpPr/>
            <p:nvPr userDrawn="1"/>
          </p:nvSpPr>
          <p:spPr bwMode="auto">
            <a:xfrm>
              <a:off x="2334952" y="4599769"/>
              <a:ext cx="7315200" cy="293556"/>
            </a:xfrm>
            <a:prstGeom prst="roundRect">
              <a:avLst/>
            </a:prstGeom>
            <a:solidFill>
              <a:schemeClr val="bg1"/>
            </a:solidFill>
            <a:ln w="19050" cap="flat" cmpd="sng" algn="ctr">
              <a:solidFill>
                <a:schemeClr val="accent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Pct val="130000"/>
                <a:buFontTx/>
                <a:buNone/>
                <a:tabLst/>
              </a:pPr>
              <a:endParaRPr kumimoji="0" lang="en-US" sz="2400" b="0" i="1" u="none" strike="noStrike" cap="none" normalizeH="0" baseline="0" dirty="0">
                <a:ln>
                  <a:noFill/>
                </a:ln>
                <a:solidFill>
                  <a:schemeClr val="tx1"/>
                </a:solidFill>
                <a:effectLst/>
                <a:latin typeface="Arial" charset="0"/>
              </a:endParaRPr>
            </a:p>
          </p:txBody>
        </p:sp>
        <p:sp>
          <p:nvSpPr>
            <p:cNvPr id="119" name="Rectangle 118">
              <a:extLst>
                <a:ext uri="{FF2B5EF4-FFF2-40B4-BE49-F238E27FC236}">
                  <a16:creationId xmlns:a16="http://schemas.microsoft.com/office/drawing/2014/main" id="{1B4CAF66-0F0F-4487-9914-BE9CFC66E5C8}"/>
                </a:ext>
              </a:extLst>
            </p:cNvPr>
            <p:cNvSpPr/>
            <p:nvPr userDrawn="1"/>
          </p:nvSpPr>
          <p:spPr>
            <a:xfrm>
              <a:off x="2334951" y="4599769"/>
              <a:ext cx="7315201" cy="276999"/>
            </a:xfrm>
            <a:prstGeom prst="rect">
              <a:avLst/>
            </a:prstGeom>
          </p:spPr>
          <p:txBody>
            <a:bodyPr wrap="square">
              <a:spAutoFit/>
            </a:bodyPr>
            <a:lstStyle/>
            <a:p>
              <a:pPr algn="ctr">
                <a:buClr>
                  <a:schemeClr val="lt1"/>
                </a:buClr>
                <a:buSzPct val="25000"/>
              </a:pPr>
              <a:r>
                <a:rPr lang="en-US" sz="1200" b="1" dirty="0">
                  <a:solidFill>
                    <a:schemeClr val="tx1">
                      <a:lumMod val="50000"/>
                    </a:schemeClr>
                  </a:solidFill>
                  <a:latin typeface="+mn-lt"/>
                  <a:ea typeface="Arial"/>
                  <a:cs typeface="Arial"/>
                  <a:sym typeface="Arial"/>
                </a:rPr>
                <a:t>RAPID and FLEX Service Integration</a:t>
              </a:r>
            </a:p>
          </p:txBody>
        </p:sp>
      </p:grpSp>
      <p:grpSp>
        <p:nvGrpSpPr>
          <p:cNvPr id="1713200" name="Group 1713199">
            <a:extLst>
              <a:ext uri="{FF2B5EF4-FFF2-40B4-BE49-F238E27FC236}">
                <a16:creationId xmlns:a16="http://schemas.microsoft.com/office/drawing/2014/main" id="{D52D6345-CFEA-4060-BE94-67A17ED867A3}"/>
              </a:ext>
            </a:extLst>
          </p:cNvPr>
          <p:cNvGrpSpPr/>
          <p:nvPr userDrawn="1"/>
        </p:nvGrpSpPr>
        <p:grpSpPr>
          <a:xfrm>
            <a:off x="2416202" y="5181928"/>
            <a:ext cx="2539559" cy="1142123"/>
            <a:chOff x="2416202" y="5181928"/>
            <a:chExt cx="2539559" cy="1142123"/>
          </a:xfrm>
        </p:grpSpPr>
        <p:grpSp>
          <p:nvGrpSpPr>
            <p:cNvPr id="134" name="Group 133">
              <a:extLst>
                <a:ext uri="{FF2B5EF4-FFF2-40B4-BE49-F238E27FC236}">
                  <a16:creationId xmlns:a16="http://schemas.microsoft.com/office/drawing/2014/main" id="{30278AB9-8A5F-4E3E-9EDB-B3E93A4161BA}"/>
                </a:ext>
              </a:extLst>
            </p:cNvPr>
            <p:cNvGrpSpPr/>
            <p:nvPr userDrawn="1"/>
          </p:nvGrpSpPr>
          <p:grpSpPr>
            <a:xfrm>
              <a:off x="2416202" y="5181928"/>
              <a:ext cx="2539559" cy="1142123"/>
              <a:chOff x="2416202" y="5129674"/>
              <a:chExt cx="2539559" cy="1142123"/>
            </a:xfrm>
          </p:grpSpPr>
          <p:sp>
            <p:nvSpPr>
              <p:cNvPr id="146" name="Shape 850">
                <a:extLst>
                  <a:ext uri="{FF2B5EF4-FFF2-40B4-BE49-F238E27FC236}">
                    <a16:creationId xmlns:a16="http://schemas.microsoft.com/office/drawing/2014/main" id="{4237B795-1E77-434A-BD6D-A292AFECE93A}"/>
                  </a:ext>
                </a:extLst>
              </p:cNvPr>
              <p:cNvSpPr/>
              <p:nvPr userDrawn="1"/>
            </p:nvSpPr>
            <p:spPr>
              <a:xfrm>
                <a:off x="2416202" y="5129674"/>
                <a:ext cx="2539559" cy="1142123"/>
              </a:xfrm>
              <a:prstGeom prst="roundRect">
                <a:avLst>
                  <a:gd name="adj" fmla="val 6311"/>
                </a:avLst>
              </a:prstGeom>
              <a:solidFill>
                <a:srgbClr val="FFFFFF"/>
              </a:solidFill>
              <a:ln w="19050">
                <a:solidFill>
                  <a:schemeClr val="tx1">
                    <a:lumMod val="50000"/>
                  </a:schemeClr>
                </a:solidFill>
                <a:prstDash val="solid"/>
              </a:ln>
            </p:spPr>
            <p:txBody>
              <a:bodyPr lIns="91425" tIns="45700" rIns="91425" bIns="45700" anchor="ctr" anchorCtr="0">
                <a:noAutofit/>
              </a:bodyPr>
              <a:lstStyle/>
              <a:p>
                <a:pPr algn="ctr">
                  <a:buClr>
                    <a:srgbClr val="000000"/>
                  </a:buClr>
                </a:pPr>
                <a:endParaRPr sz="1400" dirty="0">
                  <a:solidFill>
                    <a:schemeClr val="tx1">
                      <a:lumMod val="50000"/>
                    </a:schemeClr>
                  </a:solidFill>
                  <a:latin typeface="Arial"/>
                  <a:ea typeface="Arial"/>
                  <a:cs typeface="Arial"/>
                  <a:sym typeface="Arial"/>
                </a:endParaRPr>
              </a:p>
            </p:txBody>
          </p:sp>
          <p:sp>
            <p:nvSpPr>
              <p:cNvPr id="79" name="Shape 889">
                <a:extLst>
                  <a:ext uri="{FF2B5EF4-FFF2-40B4-BE49-F238E27FC236}">
                    <a16:creationId xmlns:a16="http://schemas.microsoft.com/office/drawing/2014/main" id="{FF81230D-7596-4B79-A80D-FBA157668CDE}"/>
                  </a:ext>
                </a:extLst>
              </p:cNvPr>
              <p:cNvSpPr txBox="1"/>
              <p:nvPr userDrawn="1"/>
            </p:nvSpPr>
            <p:spPr>
              <a:xfrm>
                <a:off x="3238552" y="5321575"/>
                <a:ext cx="965736" cy="265199"/>
              </a:xfrm>
              <a:prstGeom prst="rect">
                <a:avLst/>
              </a:prstGeom>
              <a:solidFill>
                <a:schemeClr val="bg1"/>
              </a:solidFill>
              <a:ln>
                <a:noFill/>
              </a:ln>
            </p:spPr>
            <p:txBody>
              <a:bodyPr lIns="91425" tIns="45700" rIns="91425" bIns="45700" anchor="t" anchorCtr="0">
                <a:noAutofit/>
              </a:bodyPr>
              <a:lstStyle/>
              <a:p>
                <a:pPr algn="ctr">
                  <a:buClr>
                    <a:srgbClr val="7F7F7F"/>
                  </a:buClr>
                  <a:buSzPct val="25000"/>
                </a:pPr>
                <a:r>
                  <a:rPr lang="en-US" sz="900" b="0" dirty="0">
                    <a:solidFill>
                      <a:schemeClr val="tx1">
                        <a:lumMod val="50000"/>
                      </a:schemeClr>
                    </a:solidFill>
                    <a:latin typeface="+mn-lt"/>
                    <a:ea typeface="Source Sans Pro"/>
                    <a:cs typeface="Source Sans Pro"/>
                    <a:sym typeface="Source Sans Pro"/>
                  </a:rPr>
                  <a:t>REST/SOAP</a:t>
                </a:r>
              </a:p>
            </p:txBody>
          </p:sp>
        </p:grpSp>
        <p:pic>
          <p:nvPicPr>
            <p:cNvPr id="165" name="Picture 164">
              <a:extLst>
                <a:ext uri="{FF2B5EF4-FFF2-40B4-BE49-F238E27FC236}">
                  <a16:creationId xmlns:a16="http://schemas.microsoft.com/office/drawing/2014/main" id="{DC62C90A-32D3-4830-AFAC-B5C4503B6D4C}"/>
                </a:ext>
              </a:extLst>
            </p:cNvPr>
            <p:cNvPicPr>
              <a:picLocks noChangeAspect="1"/>
            </p:cNvPicPr>
            <p:nvPr userDrawn="1"/>
          </p:nvPicPr>
          <p:blipFill>
            <a:blip r:embed="rId21"/>
            <a:stretch>
              <a:fillRect/>
            </a:stretch>
          </p:blipFill>
          <p:spPr>
            <a:xfrm>
              <a:off x="4297766" y="5265859"/>
              <a:ext cx="502920" cy="502920"/>
            </a:xfrm>
            <a:prstGeom prst="rect">
              <a:avLst/>
            </a:prstGeom>
          </p:spPr>
        </p:pic>
        <p:pic>
          <p:nvPicPr>
            <p:cNvPr id="178" name="Picture 177">
              <a:extLst>
                <a:ext uri="{FF2B5EF4-FFF2-40B4-BE49-F238E27FC236}">
                  <a16:creationId xmlns:a16="http://schemas.microsoft.com/office/drawing/2014/main" id="{7A54B4DC-89DC-4162-A389-542572CBB90E}"/>
                </a:ext>
              </a:extLst>
            </p:cNvPr>
            <p:cNvPicPr>
              <a:picLocks noChangeAspect="1"/>
            </p:cNvPicPr>
            <p:nvPr userDrawn="1"/>
          </p:nvPicPr>
          <p:blipFill>
            <a:blip r:embed="rId22"/>
            <a:stretch>
              <a:fillRect/>
            </a:stretch>
          </p:blipFill>
          <p:spPr>
            <a:xfrm>
              <a:off x="4297765" y="5724049"/>
              <a:ext cx="502920" cy="502920"/>
            </a:xfrm>
            <a:prstGeom prst="rect">
              <a:avLst/>
            </a:prstGeom>
          </p:spPr>
        </p:pic>
        <p:pic>
          <p:nvPicPr>
            <p:cNvPr id="180" name="Picture 179">
              <a:extLst>
                <a:ext uri="{FF2B5EF4-FFF2-40B4-BE49-F238E27FC236}">
                  <a16:creationId xmlns:a16="http://schemas.microsoft.com/office/drawing/2014/main" id="{50B5CAC5-F30B-4FE7-AA69-800AD015E62A}"/>
                </a:ext>
              </a:extLst>
            </p:cNvPr>
            <p:cNvPicPr>
              <a:picLocks noChangeAspect="1"/>
            </p:cNvPicPr>
            <p:nvPr userDrawn="1"/>
          </p:nvPicPr>
          <p:blipFill>
            <a:blip r:embed="rId23"/>
            <a:stretch>
              <a:fillRect/>
            </a:stretch>
          </p:blipFill>
          <p:spPr>
            <a:xfrm>
              <a:off x="3198392" y="5696140"/>
              <a:ext cx="502920" cy="502920"/>
            </a:xfrm>
            <a:prstGeom prst="rect">
              <a:avLst/>
            </a:prstGeom>
          </p:spPr>
        </p:pic>
        <p:pic>
          <p:nvPicPr>
            <p:cNvPr id="182" name="Picture 181">
              <a:extLst>
                <a:ext uri="{FF2B5EF4-FFF2-40B4-BE49-F238E27FC236}">
                  <a16:creationId xmlns:a16="http://schemas.microsoft.com/office/drawing/2014/main" id="{FDEDA31C-07AC-4959-93F5-E5D872614DB8}"/>
                </a:ext>
              </a:extLst>
            </p:cNvPr>
            <p:cNvPicPr>
              <a:picLocks noChangeAspect="1"/>
            </p:cNvPicPr>
            <p:nvPr userDrawn="1"/>
          </p:nvPicPr>
          <p:blipFill>
            <a:blip r:embed="rId24"/>
            <a:stretch>
              <a:fillRect/>
            </a:stretch>
          </p:blipFill>
          <p:spPr>
            <a:xfrm>
              <a:off x="2662452" y="5254969"/>
              <a:ext cx="502920" cy="502920"/>
            </a:xfrm>
            <a:prstGeom prst="rect">
              <a:avLst/>
            </a:prstGeom>
          </p:spPr>
        </p:pic>
        <p:pic>
          <p:nvPicPr>
            <p:cNvPr id="184" name="Picture 183">
              <a:extLst>
                <a:ext uri="{FF2B5EF4-FFF2-40B4-BE49-F238E27FC236}">
                  <a16:creationId xmlns:a16="http://schemas.microsoft.com/office/drawing/2014/main" id="{ADDD5C58-324D-4277-8347-D1840F7D0A09}"/>
                </a:ext>
              </a:extLst>
            </p:cNvPr>
            <p:cNvPicPr>
              <a:picLocks noChangeAspect="1"/>
            </p:cNvPicPr>
            <p:nvPr userDrawn="1"/>
          </p:nvPicPr>
          <p:blipFill>
            <a:blip r:embed="rId25"/>
            <a:stretch>
              <a:fillRect/>
            </a:stretch>
          </p:blipFill>
          <p:spPr>
            <a:xfrm>
              <a:off x="3738106" y="5701009"/>
              <a:ext cx="502920" cy="502920"/>
            </a:xfrm>
            <a:prstGeom prst="rect">
              <a:avLst/>
            </a:prstGeom>
          </p:spPr>
        </p:pic>
        <p:pic>
          <p:nvPicPr>
            <p:cNvPr id="186" name="Picture 185">
              <a:extLst>
                <a:ext uri="{FF2B5EF4-FFF2-40B4-BE49-F238E27FC236}">
                  <a16:creationId xmlns:a16="http://schemas.microsoft.com/office/drawing/2014/main" id="{A889D785-3DE8-4AF7-94DA-586FE78BAA5D}"/>
                </a:ext>
              </a:extLst>
            </p:cNvPr>
            <p:cNvPicPr>
              <a:picLocks noChangeAspect="1"/>
            </p:cNvPicPr>
            <p:nvPr userDrawn="1"/>
          </p:nvPicPr>
          <p:blipFill>
            <a:blip r:embed="rId26"/>
            <a:stretch>
              <a:fillRect/>
            </a:stretch>
          </p:blipFill>
          <p:spPr>
            <a:xfrm>
              <a:off x="2655351" y="5688044"/>
              <a:ext cx="502920" cy="502920"/>
            </a:xfrm>
            <a:prstGeom prst="rect">
              <a:avLst/>
            </a:prstGeom>
          </p:spPr>
        </p:pic>
      </p:grpSp>
      <p:grpSp>
        <p:nvGrpSpPr>
          <p:cNvPr id="1713201" name="Group 1713200">
            <a:extLst>
              <a:ext uri="{FF2B5EF4-FFF2-40B4-BE49-F238E27FC236}">
                <a16:creationId xmlns:a16="http://schemas.microsoft.com/office/drawing/2014/main" id="{CA087E0D-4329-4BBA-9C16-4149A22935E9}"/>
              </a:ext>
            </a:extLst>
          </p:cNvPr>
          <p:cNvGrpSpPr/>
          <p:nvPr userDrawn="1"/>
        </p:nvGrpSpPr>
        <p:grpSpPr>
          <a:xfrm>
            <a:off x="6148667" y="5216303"/>
            <a:ext cx="1751194" cy="1141124"/>
            <a:chOff x="6148667" y="5216303"/>
            <a:chExt cx="1751194" cy="1141124"/>
          </a:xfrm>
        </p:grpSpPr>
        <p:sp>
          <p:nvSpPr>
            <p:cNvPr id="177" name="Shape 850">
              <a:extLst>
                <a:ext uri="{FF2B5EF4-FFF2-40B4-BE49-F238E27FC236}">
                  <a16:creationId xmlns:a16="http://schemas.microsoft.com/office/drawing/2014/main" id="{754DC1DA-F626-4F41-91A0-290C73F2CCBF}"/>
                </a:ext>
              </a:extLst>
            </p:cNvPr>
            <p:cNvSpPr/>
            <p:nvPr userDrawn="1"/>
          </p:nvSpPr>
          <p:spPr>
            <a:xfrm>
              <a:off x="6148667" y="5216303"/>
              <a:ext cx="1751194" cy="1141124"/>
            </a:xfrm>
            <a:prstGeom prst="roundRect">
              <a:avLst>
                <a:gd name="adj" fmla="val 6311"/>
              </a:avLst>
            </a:prstGeom>
            <a:solidFill>
              <a:schemeClr val="bg1"/>
            </a:solidFill>
            <a:ln w="19050">
              <a:solidFill>
                <a:schemeClr val="tx1">
                  <a:lumMod val="50000"/>
                </a:schemeClr>
              </a:solidFill>
            </a:ln>
          </p:spPr>
          <p:txBody>
            <a:bodyPr lIns="91425" tIns="45700" rIns="91425" bIns="45700" anchor="ctr" anchorCtr="0">
              <a:noAutofit/>
            </a:bodyPr>
            <a:lstStyle/>
            <a:p>
              <a:pPr algn="ctr">
                <a:buClr>
                  <a:srgbClr val="000000"/>
                </a:buClr>
              </a:pPr>
              <a:endParaRPr sz="1400" dirty="0">
                <a:solidFill>
                  <a:schemeClr val="lt1"/>
                </a:solidFill>
                <a:latin typeface="Arial"/>
                <a:ea typeface="Arial"/>
                <a:cs typeface="Arial"/>
                <a:sym typeface="Arial"/>
              </a:endParaRPr>
            </a:p>
          </p:txBody>
        </p:sp>
        <p:pic>
          <p:nvPicPr>
            <p:cNvPr id="161" name="Picture 160">
              <a:extLst>
                <a:ext uri="{FF2B5EF4-FFF2-40B4-BE49-F238E27FC236}">
                  <a16:creationId xmlns:a16="http://schemas.microsoft.com/office/drawing/2014/main" id="{0BCF9659-BA22-48D6-89EE-F2B4CB3017B3}"/>
                </a:ext>
              </a:extLst>
            </p:cNvPr>
            <p:cNvPicPr>
              <a:picLocks noChangeAspect="1"/>
            </p:cNvPicPr>
            <p:nvPr userDrawn="1"/>
          </p:nvPicPr>
          <p:blipFill>
            <a:blip r:embed="rId27"/>
            <a:stretch>
              <a:fillRect/>
            </a:stretch>
          </p:blipFill>
          <p:spPr>
            <a:xfrm>
              <a:off x="7340202" y="5290685"/>
              <a:ext cx="502920" cy="502920"/>
            </a:xfrm>
            <a:prstGeom prst="rect">
              <a:avLst/>
            </a:prstGeom>
          </p:spPr>
        </p:pic>
        <p:pic>
          <p:nvPicPr>
            <p:cNvPr id="167" name="Picture 166">
              <a:extLst>
                <a:ext uri="{FF2B5EF4-FFF2-40B4-BE49-F238E27FC236}">
                  <a16:creationId xmlns:a16="http://schemas.microsoft.com/office/drawing/2014/main" id="{CABF3EE3-D310-4D0F-A0B9-45E06A1FD0B1}"/>
                </a:ext>
              </a:extLst>
            </p:cNvPr>
            <p:cNvPicPr>
              <a:picLocks noChangeAspect="1"/>
            </p:cNvPicPr>
            <p:nvPr userDrawn="1"/>
          </p:nvPicPr>
          <p:blipFill>
            <a:blip r:embed="rId28"/>
            <a:stretch>
              <a:fillRect/>
            </a:stretch>
          </p:blipFill>
          <p:spPr>
            <a:xfrm>
              <a:off x="6257101" y="5752989"/>
              <a:ext cx="502920" cy="502920"/>
            </a:xfrm>
            <a:prstGeom prst="rect">
              <a:avLst/>
            </a:prstGeom>
          </p:spPr>
        </p:pic>
        <p:pic>
          <p:nvPicPr>
            <p:cNvPr id="175" name="Picture 174">
              <a:extLst>
                <a:ext uri="{FF2B5EF4-FFF2-40B4-BE49-F238E27FC236}">
                  <a16:creationId xmlns:a16="http://schemas.microsoft.com/office/drawing/2014/main" id="{14FC028B-3F65-440D-92E8-71ECA35A8B68}"/>
                </a:ext>
              </a:extLst>
            </p:cNvPr>
            <p:cNvPicPr>
              <a:picLocks noChangeAspect="1"/>
            </p:cNvPicPr>
            <p:nvPr userDrawn="1"/>
          </p:nvPicPr>
          <p:blipFill>
            <a:blip r:embed="rId29"/>
            <a:stretch>
              <a:fillRect/>
            </a:stretch>
          </p:blipFill>
          <p:spPr>
            <a:xfrm>
              <a:off x="6886597" y="5795343"/>
              <a:ext cx="425307" cy="425307"/>
            </a:xfrm>
            <a:prstGeom prst="rect">
              <a:avLst/>
            </a:prstGeom>
          </p:spPr>
        </p:pic>
        <p:pic>
          <p:nvPicPr>
            <p:cNvPr id="1713184" name="Picture 1713183">
              <a:extLst>
                <a:ext uri="{FF2B5EF4-FFF2-40B4-BE49-F238E27FC236}">
                  <a16:creationId xmlns:a16="http://schemas.microsoft.com/office/drawing/2014/main" id="{A5B5F452-F7E2-48DD-A4E0-DE0D75B43E24}"/>
                </a:ext>
              </a:extLst>
            </p:cNvPr>
            <p:cNvPicPr>
              <a:picLocks noChangeAspect="1"/>
            </p:cNvPicPr>
            <p:nvPr userDrawn="1"/>
          </p:nvPicPr>
          <p:blipFill>
            <a:blip r:embed="rId30"/>
            <a:stretch>
              <a:fillRect/>
            </a:stretch>
          </p:blipFill>
          <p:spPr>
            <a:xfrm>
              <a:off x="6795664" y="5302728"/>
              <a:ext cx="502920" cy="502920"/>
            </a:xfrm>
            <a:prstGeom prst="rect">
              <a:avLst/>
            </a:prstGeom>
          </p:spPr>
        </p:pic>
        <p:pic>
          <p:nvPicPr>
            <p:cNvPr id="1713186" name="Picture 1713185">
              <a:extLst>
                <a:ext uri="{FF2B5EF4-FFF2-40B4-BE49-F238E27FC236}">
                  <a16:creationId xmlns:a16="http://schemas.microsoft.com/office/drawing/2014/main" id="{F314727E-36C9-4246-AF29-397CD3F510C3}"/>
                </a:ext>
              </a:extLst>
            </p:cNvPr>
            <p:cNvPicPr>
              <a:picLocks noChangeAspect="1"/>
            </p:cNvPicPr>
            <p:nvPr userDrawn="1"/>
          </p:nvPicPr>
          <p:blipFill>
            <a:blip r:embed="rId31"/>
            <a:stretch>
              <a:fillRect/>
            </a:stretch>
          </p:blipFill>
          <p:spPr>
            <a:xfrm>
              <a:off x="6254829" y="5306059"/>
              <a:ext cx="502920" cy="502920"/>
            </a:xfrm>
            <a:prstGeom prst="rect">
              <a:avLst/>
            </a:prstGeom>
          </p:spPr>
        </p:pic>
      </p:grpSp>
      <p:sp>
        <p:nvSpPr>
          <p:cNvPr id="254" name="Rectangle 253">
            <a:extLst>
              <a:ext uri="{FF2B5EF4-FFF2-40B4-BE49-F238E27FC236}">
                <a16:creationId xmlns:a16="http://schemas.microsoft.com/office/drawing/2014/main" id="{4C2837E5-1C1A-46A6-BEB2-CD7E4D0424A4}"/>
              </a:ext>
            </a:extLst>
          </p:cNvPr>
          <p:cNvSpPr/>
          <p:nvPr userDrawn="1"/>
        </p:nvSpPr>
        <p:spPr>
          <a:xfrm>
            <a:off x="1" y="211977"/>
            <a:ext cx="12192000" cy="461665"/>
          </a:xfrm>
          <a:prstGeom prst="rect">
            <a:avLst/>
          </a:prstGeom>
        </p:spPr>
        <p:txBody>
          <a:bodyPr wrap="square">
            <a:spAutoFit/>
          </a:bodyPr>
          <a:lstStyle/>
          <a:p>
            <a:pPr algn="ctr"/>
            <a:r>
              <a:rPr lang="en-US" sz="2400" b="1" dirty="0">
                <a:solidFill>
                  <a:schemeClr val="tx1">
                    <a:lumMod val="85000"/>
                    <a:lumOff val="15000"/>
                  </a:schemeClr>
                </a:solidFill>
                <a:latin typeface="+mn-lt"/>
                <a:ea typeface="Source Sans Pro"/>
                <a:cs typeface="Source Sans Pro"/>
                <a:sym typeface="Source Sans Pro"/>
              </a:rPr>
              <a:t>Architecture Overview</a:t>
            </a:r>
            <a:endParaRPr lang="en-US" sz="2400" b="1" dirty="0">
              <a:latin typeface="+mn-lt"/>
            </a:endParaRPr>
          </a:p>
        </p:txBody>
      </p:sp>
      <p:sp>
        <p:nvSpPr>
          <p:cNvPr id="91" name="Shape 889">
            <a:extLst>
              <a:ext uri="{FF2B5EF4-FFF2-40B4-BE49-F238E27FC236}">
                <a16:creationId xmlns:a16="http://schemas.microsoft.com/office/drawing/2014/main" id="{C9CA50D7-DE48-314B-8D3F-61A8D772BEF4}"/>
              </a:ext>
            </a:extLst>
          </p:cNvPr>
          <p:cNvSpPr txBox="1"/>
          <p:nvPr userDrawn="1"/>
        </p:nvSpPr>
        <p:spPr>
          <a:xfrm>
            <a:off x="4137734" y="6103929"/>
            <a:ext cx="965736" cy="265199"/>
          </a:xfrm>
          <a:prstGeom prst="rect">
            <a:avLst/>
          </a:prstGeom>
          <a:noFill/>
          <a:ln>
            <a:noFill/>
          </a:ln>
        </p:spPr>
        <p:txBody>
          <a:bodyPr lIns="91425" tIns="45700" rIns="91425" bIns="45700" anchor="t" anchorCtr="0">
            <a:noAutofit/>
          </a:bodyPr>
          <a:lstStyle/>
          <a:p>
            <a:pPr algn="ctr">
              <a:buClr>
                <a:srgbClr val="7F7F7F"/>
              </a:buClr>
              <a:buSzPct val="25000"/>
            </a:pPr>
            <a:r>
              <a:rPr lang="en-US" sz="700" b="0" dirty="0">
                <a:solidFill>
                  <a:schemeClr val="tx1">
                    <a:lumMod val="50000"/>
                  </a:schemeClr>
                </a:solidFill>
                <a:latin typeface="+mn-lt"/>
                <a:ea typeface="Source Sans Pro"/>
                <a:cs typeface="Source Sans Pro"/>
                <a:sym typeface="Source Sans Pro"/>
              </a:rPr>
              <a:t>…and more!</a:t>
            </a:r>
          </a:p>
        </p:txBody>
      </p:sp>
      <p:sp>
        <p:nvSpPr>
          <p:cNvPr id="92" name="Shape 889">
            <a:extLst>
              <a:ext uri="{FF2B5EF4-FFF2-40B4-BE49-F238E27FC236}">
                <a16:creationId xmlns:a16="http://schemas.microsoft.com/office/drawing/2014/main" id="{88C55B22-5C1C-0249-80DA-37C7EEF4416F}"/>
              </a:ext>
            </a:extLst>
          </p:cNvPr>
          <p:cNvSpPr txBox="1"/>
          <p:nvPr userDrawn="1"/>
        </p:nvSpPr>
        <p:spPr>
          <a:xfrm>
            <a:off x="7101523" y="6129874"/>
            <a:ext cx="965736" cy="265199"/>
          </a:xfrm>
          <a:prstGeom prst="rect">
            <a:avLst/>
          </a:prstGeom>
          <a:noFill/>
          <a:ln>
            <a:noFill/>
          </a:ln>
        </p:spPr>
        <p:txBody>
          <a:bodyPr lIns="91425" tIns="45700" rIns="91425" bIns="45700" anchor="t" anchorCtr="0">
            <a:noAutofit/>
          </a:bodyPr>
          <a:lstStyle/>
          <a:p>
            <a:pPr algn="ctr">
              <a:buClr>
                <a:srgbClr val="7F7F7F"/>
              </a:buClr>
              <a:buSzPct val="25000"/>
            </a:pPr>
            <a:r>
              <a:rPr lang="en-US" sz="700" b="0" dirty="0">
                <a:solidFill>
                  <a:schemeClr val="tx1">
                    <a:lumMod val="50000"/>
                  </a:schemeClr>
                </a:solidFill>
                <a:latin typeface="+mn-lt"/>
                <a:ea typeface="Source Sans Pro"/>
                <a:cs typeface="Source Sans Pro"/>
                <a:sym typeface="Source Sans Pro"/>
              </a:rPr>
              <a:t>…and more!</a:t>
            </a:r>
          </a:p>
        </p:txBody>
      </p:sp>
    </p:spTree>
    <p:extLst>
      <p:ext uri="{BB962C8B-B14F-4D97-AF65-F5344CB8AC3E}">
        <p14:creationId xmlns:p14="http://schemas.microsoft.com/office/powerpoint/2010/main" val="130154271"/>
      </p:ext>
    </p:extLst>
  </p:cSld>
  <p:clrMap bg1="lt1" tx1="dk1" bg2="lt2" tx2="dk2" accent1="accent1" accent2="accent2" accent3="accent3" accent4="accent4" accent5="accent5" accent6="accent6" hlink="hlink" folHlink="folHlink"/>
  <p:sldLayoutIdLst>
    <p:sldLayoutId id="2147483704" r:id="rId1"/>
    <p:sldLayoutId id="2147483703" r:id="rId2"/>
  </p:sldLayoutIdLst>
  <p:txStyles>
    <p:titleStyle>
      <a:lvl1pPr algn="ctr" rtl="0" eaLnBrk="1" fontAlgn="base" hangingPunct="1">
        <a:lnSpc>
          <a:spcPct val="90000"/>
        </a:lnSpc>
        <a:spcBef>
          <a:spcPct val="0"/>
        </a:spcBef>
        <a:spcAft>
          <a:spcPct val="0"/>
        </a:spcAft>
        <a:defRPr lang="en-US" sz="2600"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6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p:nvSpPr>
        <p:spPr bwMode="auto">
          <a:xfrm>
            <a:off x="11912271" y="6613081"/>
            <a:ext cx="141101"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8" name="Rectangle 5"/>
          <p:cNvSpPr>
            <a:spLocks noChangeArrowheads="1"/>
          </p:cNvSpPr>
          <p:nvPr/>
        </p:nvSpPr>
        <p:spPr bwMode="black">
          <a:xfrm>
            <a:off x="4247259"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2018 Progress Software Corporation and/or its subsidiaries or affiliates. All rights reserved.</a:t>
            </a:r>
          </a:p>
        </p:txBody>
      </p:sp>
      <p:sp>
        <p:nvSpPr>
          <p:cNvPr id="2" name="Title Placeholder 1"/>
          <p:cNvSpPr>
            <a:spLocks noGrp="1"/>
          </p:cNvSpPr>
          <p:nvPr>
            <p:ph type="title"/>
          </p:nvPr>
        </p:nvSpPr>
        <p:spPr>
          <a:xfrm>
            <a:off x="552594" y="481008"/>
            <a:ext cx="10956603" cy="615347"/>
          </a:xfrm>
          <a:prstGeom prst="rect">
            <a:avLst/>
          </a:prstGeom>
        </p:spPr>
        <p:txBody>
          <a:bodyPr vert="horz" lIns="91440" tIns="45720" rIns="91440" bIns="45720" rtlCol="0" anchor="t">
            <a:noAutofit/>
          </a:bodyPr>
          <a:lstStyle/>
          <a:p>
            <a:endParaRPr lang="en-US" dirty="0"/>
          </a:p>
        </p:txBody>
      </p:sp>
      <p:sp>
        <p:nvSpPr>
          <p:cNvPr id="12" name="Title Placeholder 1"/>
          <p:cNvSpPr txBox="1">
            <a:spLocks/>
          </p:cNvSpPr>
          <p:nvPr/>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594" y="1207489"/>
            <a:ext cx="10956603" cy="5036561"/>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itle Placeholder 1"/>
          <p:cNvSpPr txBox="1">
            <a:spLocks/>
          </p:cNvSpPr>
          <p:nvPr/>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7" name="Title Placeholder 1"/>
          <p:cNvSpPr txBox="1">
            <a:spLocks/>
          </p:cNvSpPr>
          <p:nvPr/>
        </p:nvSpPr>
        <p:spPr>
          <a:xfrm>
            <a:off x="557958" y="462915"/>
            <a:ext cx="10956603"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p:nvPicPr>
        <p:blipFill>
          <a:blip r:embed="rId28"/>
          <a:stretch>
            <a:fillRect/>
          </a:stretch>
        </p:blipFill>
        <p:spPr>
          <a:xfrm>
            <a:off x="191361" y="6427879"/>
            <a:ext cx="1290705" cy="430122"/>
          </a:xfrm>
          <a:prstGeom prst="rect">
            <a:avLst/>
          </a:prstGeom>
        </p:spPr>
      </p:pic>
      <p:pic>
        <p:nvPicPr>
          <p:cNvPr id="16" name="Picture 15"/>
          <p:cNvPicPr>
            <a:picLocks noChangeAspect="1"/>
          </p:cNvPicPr>
          <p:nvPr userDrawn="1"/>
        </p:nvPicPr>
        <p:blipFill>
          <a:blip r:embed="rId28"/>
          <a:stretch>
            <a:fillRect/>
          </a:stretch>
        </p:blipFill>
        <p:spPr>
          <a:xfrm>
            <a:off x="191361" y="6427879"/>
            <a:ext cx="1290705" cy="430122"/>
          </a:xfrm>
          <a:prstGeom prst="rect">
            <a:avLst/>
          </a:prstGeom>
        </p:spPr>
      </p:pic>
    </p:spTree>
    <p:extLst>
      <p:ext uri="{BB962C8B-B14F-4D97-AF65-F5344CB8AC3E}">
        <p14:creationId xmlns:p14="http://schemas.microsoft.com/office/powerpoint/2010/main" val="30362462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3158" name="Rectangle 6"/>
          <p:cNvSpPr>
            <a:spLocks noChangeArrowheads="1"/>
          </p:cNvSpPr>
          <p:nvPr/>
        </p:nvSpPr>
        <p:spPr bwMode="auto">
          <a:xfrm>
            <a:off x="11912271" y="6613081"/>
            <a:ext cx="141101" cy="138499"/>
          </a:xfrm>
          <a:prstGeom prst="rect">
            <a:avLst/>
          </a:prstGeom>
          <a:noFill/>
          <a:ln w="9525">
            <a:noFill/>
            <a:miter lim="800000"/>
            <a:headEnd/>
            <a:tailEnd/>
          </a:ln>
          <a:effectLst/>
        </p:spPr>
        <p:txBody>
          <a:bodyPr wrap="none" lIns="0" tIns="0" rIns="0" bIns="0">
            <a:spAutoFit/>
          </a:bodyPr>
          <a:lstStyle/>
          <a:p>
            <a:pPr algn="l" defTabSz="1032843" eaLnBrk="0" hangingPunct="0">
              <a:spcBef>
                <a:spcPct val="0"/>
              </a:spcBef>
              <a:buSzTx/>
              <a:defRPr/>
            </a:pPr>
            <a:fld id="{CE68E300-6CD8-4700-9D8F-1117408838C5}" type="slidenum">
              <a:rPr lang="en-US" sz="900" i="0" smtClean="0">
                <a:solidFill>
                  <a:schemeClr val="tx1">
                    <a:lumMod val="50000"/>
                    <a:lumOff val="50000"/>
                  </a:schemeClr>
                </a:solidFill>
                <a:latin typeface="+mj-lt"/>
              </a:rPr>
              <a:pPr algn="l" defTabSz="1032843" eaLnBrk="0" hangingPunct="0">
                <a:spcBef>
                  <a:spcPct val="0"/>
                </a:spcBef>
                <a:buSzTx/>
                <a:defRPr/>
              </a:pPr>
              <a:t>‹#›</a:t>
            </a:fld>
            <a:endParaRPr lang="en-US" sz="900" i="0" dirty="0">
              <a:solidFill>
                <a:schemeClr val="tx1">
                  <a:lumMod val="50000"/>
                  <a:lumOff val="50000"/>
                </a:schemeClr>
              </a:solidFill>
              <a:latin typeface="+mj-lt"/>
            </a:endParaRPr>
          </a:p>
        </p:txBody>
      </p:sp>
      <p:sp>
        <p:nvSpPr>
          <p:cNvPr id="8" name="Rectangle 5"/>
          <p:cNvSpPr>
            <a:spLocks noChangeArrowheads="1"/>
          </p:cNvSpPr>
          <p:nvPr/>
        </p:nvSpPr>
        <p:spPr bwMode="black">
          <a:xfrm>
            <a:off x="4247259"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2" name="Title Placeholder 1"/>
          <p:cNvSpPr>
            <a:spLocks noGrp="1"/>
          </p:cNvSpPr>
          <p:nvPr>
            <p:ph type="title"/>
          </p:nvPr>
        </p:nvSpPr>
        <p:spPr>
          <a:xfrm>
            <a:off x="552594" y="481008"/>
            <a:ext cx="10956603" cy="615347"/>
          </a:xfrm>
          <a:prstGeom prst="rect">
            <a:avLst/>
          </a:prstGeom>
        </p:spPr>
        <p:txBody>
          <a:bodyPr vert="horz" lIns="91440" tIns="45720" rIns="91440" bIns="45720" rtlCol="0" anchor="t">
            <a:normAutofit/>
          </a:bodyPr>
          <a:lstStyle/>
          <a:p>
            <a:endParaRPr lang="en-US" dirty="0"/>
          </a:p>
        </p:txBody>
      </p:sp>
      <p:sp>
        <p:nvSpPr>
          <p:cNvPr id="12" name="Title Placeholder 1"/>
          <p:cNvSpPr txBox="1">
            <a:spLocks/>
          </p:cNvSpPr>
          <p:nvPr/>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3" name="Text Placeholder 2"/>
          <p:cNvSpPr>
            <a:spLocks noGrp="1"/>
          </p:cNvSpPr>
          <p:nvPr>
            <p:ph type="body" idx="1"/>
          </p:nvPr>
        </p:nvSpPr>
        <p:spPr>
          <a:xfrm>
            <a:off x="552594" y="1207489"/>
            <a:ext cx="10956603" cy="503656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Rectangle 5"/>
          <p:cNvSpPr>
            <a:spLocks noChangeArrowheads="1"/>
          </p:cNvSpPr>
          <p:nvPr/>
        </p:nvSpPr>
        <p:spPr bwMode="black">
          <a:xfrm>
            <a:off x="4247259"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4" name="Title Placeholder 1"/>
          <p:cNvSpPr txBox="1">
            <a:spLocks/>
          </p:cNvSpPr>
          <p:nvPr/>
        </p:nvSpPr>
        <p:spPr>
          <a:xfrm>
            <a:off x="557958" y="462915"/>
            <a:ext cx="10956603" cy="616374"/>
          </a:xfrm>
          <a:prstGeom prst="rect">
            <a:avLst/>
          </a:prstGeom>
        </p:spPr>
        <p:txBody>
          <a:bodyPr vert="horz" lIns="91392" tIns="45696" rIns="91392" bIns="45696"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8" i="0" kern="0" dirty="0">
              <a:solidFill>
                <a:srgbClr val="1B1D1F"/>
              </a:solidFill>
            </a:endParaRPr>
          </a:p>
        </p:txBody>
      </p:sp>
      <p:sp>
        <p:nvSpPr>
          <p:cNvPr id="15" name="Rectangle 5"/>
          <p:cNvSpPr>
            <a:spLocks noChangeArrowheads="1"/>
          </p:cNvSpPr>
          <p:nvPr/>
        </p:nvSpPr>
        <p:spPr bwMode="black">
          <a:xfrm>
            <a:off x="4247258" y="6621282"/>
            <a:ext cx="3697488" cy="107722"/>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i="0" dirty="0">
                <a:solidFill>
                  <a:schemeClr val="tx1">
                    <a:lumMod val="50000"/>
                    <a:lumOff val="50000"/>
                  </a:schemeClr>
                </a:solidFill>
                <a:latin typeface="+mj-lt"/>
              </a:rPr>
              <a:t>© 2017 Progress Software Corporation and/or its subsidiaries or affiliates. All rights reserved.</a:t>
            </a:r>
          </a:p>
        </p:txBody>
      </p:sp>
      <p:sp>
        <p:nvSpPr>
          <p:cNvPr id="17" name="Title Placeholder 1"/>
          <p:cNvSpPr txBox="1">
            <a:spLocks/>
          </p:cNvSpPr>
          <p:nvPr/>
        </p:nvSpPr>
        <p:spPr>
          <a:xfrm>
            <a:off x="557958" y="462915"/>
            <a:ext cx="10956603" cy="616374"/>
          </a:xfrm>
          <a:prstGeom prst="rect">
            <a:avLst/>
          </a:prstGeom>
        </p:spPr>
        <p:txBody>
          <a:bodyPr vert="horz" lIns="91416" tIns="45708" rIns="91416" bIns="45708" rtlCol="0" anchor="ctr">
            <a:normAutofit/>
          </a:bodyPr>
          <a:lstStyle>
            <a:lvl1pPr algn="l" rtl="0" eaLnBrk="1" fontAlgn="base" hangingPunct="1">
              <a:lnSpc>
                <a:spcPct val="90000"/>
              </a:lnSpc>
              <a:spcBef>
                <a:spcPct val="0"/>
              </a:spcBef>
              <a:spcAft>
                <a:spcPct val="0"/>
              </a:spcAft>
              <a:defRPr lang="en-US" sz="3600" b="1" noProof="0" dirty="0" smtClean="0">
                <a:solidFill>
                  <a:srgbClr val="007F6E"/>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a:buSzTx/>
            </a:pPr>
            <a:endParaRPr lang="en-US" sz="3599" i="0" kern="0" dirty="0">
              <a:solidFill>
                <a:srgbClr val="1B1D1F"/>
              </a:solidFill>
            </a:endParaRPr>
          </a:p>
        </p:txBody>
      </p:sp>
      <p:pic>
        <p:nvPicPr>
          <p:cNvPr id="22" name="Picture 21"/>
          <p:cNvPicPr>
            <a:picLocks noChangeAspect="1"/>
          </p:cNvPicPr>
          <p:nvPr/>
        </p:nvPicPr>
        <p:blipFill>
          <a:blip r:embed="rId29"/>
          <a:stretch>
            <a:fillRect/>
          </a:stretch>
        </p:blipFill>
        <p:spPr>
          <a:xfrm>
            <a:off x="191361" y="6427879"/>
            <a:ext cx="1290705" cy="430122"/>
          </a:xfrm>
          <a:prstGeom prst="rect">
            <a:avLst/>
          </a:prstGeom>
        </p:spPr>
      </p:pic>
      <p:pic>
        <p:nvPicPr>
          <p:cNvPr id="16" name="Picture 15"/>
          <p:cNvPicPr>
            <a:picLocks noChangeAspect="1"/>
          </p:cNvPicPr>
          <p:nvPr userDrawn="1"/>
        </p:nvPicPr>
        <p:blipFill>
          <a:blip r:embed="rId29"/>
          <a:stretch>
            <a:fillRect/>
          </a:stretch>
        </p:blipFill>
        <p:spPr>
          <a:xfrm>
            <a:off x="191361" y="6427879"/>
            <a:ext cx="1290705" cy="430122"/>
          </a:xfrm>
          <a:prstGeom prst="rect">
            <a:avLst/>
          </a:prstGeom>
        </p:spPr>
      </p:pic>
    </p:spTree>
    <p:extLst>
      <p:ext uri="{BB962C8B-B14F-4D97-AF65-F5344CB8AC3E}">
        <p14:creationId xmlns:p14="http://schemas.microsoft.com/office/powerpoint/2010/main" val="55284085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7" r:id="rId20"/>
    <p:sldLayoutId id="2147483728" r:id="rId21"/>
    <p:sldLayoutId id="2147483729" r:id="rId22"/>
    <p:sldLayoutId id="2147483730" r:id="rId23"/>
    <p:sldLayoutId id="2147483731" r:id="rId24"/>
    <p:sldLayoutId id="2147483732" r:id="rId25"/>
    <p:sldLayoutId id="2147483733" r:id="rId26"/>
    <p:sldLayoutId id="2147483870" r:id="rId27"/>
  </p:sldLayoutIdLst>
  <p:txStyles>
    <p:titleStyle>
      <a:lvl1pPr algn="l" rtl="0" eaLnBrk="1" fontAlgn="base" hangingPunct="1">
        <a:lnSpc>
          <a:spcPct val="90000"/>
        </a:lnSpc>
        <a:spcBef>
          <a:spcPct val="0"/>
        </a:spcBef>
        <a:spcAft>
          <a:spcPct val="0"/>
        </a:spcAft>
        <a:defRPr lang="en-US" sz="3598" b="1" noProof="0" dirty="0" smtClean="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198">
          <a:solidFill>
            <a:schemeClr val="bg1"/>
          </a:solidFill>
          <a:latin typeface="Arial" charset="0"/>
        </a:defRPr>
      </a:lvl2pPr>
      <a:lvl3pPr algn="l" rtl="0" eaLnBrk="1" fontAlgn="base" hangingPunct="1">
        <a:lnSpc>
          <a:spcPct val="90000"/>
        </a:lnSpc>
        <a:spcBef>
          <a:spcPct val="0"/>
        </a:spcBef>
        <a:spcAft>
          <a:spcPct val="0"/>
        </a:spcAft>
        <a:defRPr sz="3198">
          <a:solidFill>
            <a:schemeClr val="bg1"/>
          </a:solidFill>
          <a:latin typeface="Arial" charset="0"/>
        </a:defRPr>
      </a:lvl3pPr>
      <a:lvl4pPr algn="l" rtl="0" eaLnBrk="1" fontAlgn="base" hangingPunct="1">
        <a:lnSpc>
          <a:spcPct val="90000"/>
        </a:lnSpc>
        <a:spcBef>
          <a:spcPct val="0"/>
        </a:spcBef>
        <a:spcAft>
          <a:spcPct val="0"/>
        </a:spcAft>
        <a:defRPr sz="3198">
          <a:solidFill>
            <a:schemeClr val="bg1"/>
          </a:solidFill>
          <a:latin typeface="Arial" charset="0"/>
        </a:defRPr>
      </a:lvl4pPr>
      <a:lvl5pPr algn="l" rtl="0" eaLnBrk="1" fontAlgn="base" hangingPunct="1">
        <a:lnSpc>
          <a:spcPct val="90000"/>
        </a:lnSpc>
        <a:spcBef>
          <a:spcPct val="0"/>
        </a:spcBef>
        <a:spcAft>
          <a:spcPct val="0"/>
        </a:spcAft>
        <a:defRPr sz="3198">
          <a:solidFill>
            <a:schemeClr val="bg1"/>
          </a:solidFill>
          <a:latin typeface="Arial" charset="0"/>
        </a:defRPr>
      </a:lvl5pPr>
      <a:lvl6pPr marL="456926" algn="l" rtl="0" eaLnBrk="1" fontAlgn="base" hangingPunct="1">
        <a:lnSpc>
          <a:spcPct val="90000"/>
        </a:lnSpc>
        <a:spcBef>
          <a:spcPct val="0"/>
        </a:spcBef>
        <a:spcAft>
          <a:spcPct val="0"/>
        </a:spcAft>
        <a:defRPr sz="3198">
          <a:solidFill>
            <a:schemeClr val="bg1"/>
          </a:solidFill>
          <a:latin typeface="Arial" charset="0"/>
        </a:defRPr>
      </a:lvl6pPr>
      <a:lvl7pPr marL="913852" algn="l" rtl="0" eaLnBrk="1" fontAlgn="base" hangingPunct="1">
        <a:lnSpc>
          <a:spcPct val="90000"/>
        </a:lnSpc>
        <a:spcBef>
          <a:spcPct val="0"/>
        </a:spcBef>
        <a:spcAft>
          <a:spcPct val="0"/>
        </a:spcAft>
        <a:defRPr sz="3198">
          <a:solidFill>
            <a:schemeClr val="bg1"/>
          </a:solidFill>
          <a:latin typeface="Arial" charset="0"/>
        </a:defRPr>
      </a:lvl7pPr>
      <a:lvl8pPr marL="1370778" algn="l" rtl="0" eaLnBrk="1" fontAlgn="base" hangingPunct="1">
        <a:lnSpc>
          <a:spcPct val="90000"/>
        </a:lnSpc>
        <a:spcBef>
          <a:spcPct val="0"/>
        </a:spcBef>
        <a:spcAft>
          <a:spcPct val="0"/>
        </a:spcAft>
        <a:defRPr sz="3198">
          <a:solidFill>
            <a:schemeClr val="bg1"/>
          </a:solidFill>
          <a:latin typeface="Arial" charset="0"/>
        </a:defRPr>
      </a:lvl8pPr>
      <a:lvl9pPr marL="1827703" algn="l" rtl="0" eaLnBrk="1" fontAlgn="base" hangingPunct="1">
        <a:lnSpc>
          <a:spcPct val="90000"/>
        </a:lnSpc>
        <a:spcBef>
          <a:spcPct val="0"/>
        </a:spcBef>
        <a:spcAft>
          <a:spcPct val="0"/>
        </a:spcAft>
        <a:defRPr sz="3198">
          <a:solidFill>
            <a:schemeClr val="bg1"/>
          </a:solidFill>
          <a:latin typeface="Arial" charset="0"/>
        </a:defRPr>
      </a:lvl9pPr>
    </p:titleStyle>
    <p:bodyStyle>
      <a:lvl1pPr marL="342694" indent="-342694" algn="l" defTabSz="913852" rtl="0" eaLnBrk="1" fontAlgn="base" latinLnBrk="0" hangingPunct="1">
        <a:spcBef>
          <a:spcPts val="900"/>
        </a:spcBef>
        <a:spcAft>
          <a:spcPct val="0"/>
        </a:spcAft>
        <a:buClr>
          <a:srgbClr val="5CE500"/>
        </a:buClr>
        <a:buFont typeface="Wingdings" pitchFamily="2" charset="2"/>
        <a:buChar char="§"/>
        <a:defRPr lang="en-US" sz="2400" kern="1200" dirty="0" smtClean="0">
          <a:solidFill>
            <a:schemeClr val="tx1"/>
          </a:solidFill>
          <a:latin typeface="Arial" pitchFamily="34" charset="0"/>
          <a:ea typeface="+mn-ea"/>
          <a:cs typeface="Arial" pitchFamily="34" charset="0"/>
        </a:defRPr>
      </a:lvl1pPr>
      <a:lvl2pPr marL="742504" indent="-285578" algn="l" defTabSz="913852" rtl="0" eaLnBrk="1" fontAlgn="base" latinLnBrk="0" hangingPunct="1">
        <a:spcBef>
          <a:spcPts val="900"/>
        </a:spcBef>
        <a:spcAft>
          <a:spcPct val="0"/>
        </a:spcAft>
        <a:buClr>
          <a:srgbClr val="5CE500"/>
        </a:buClr>
        <a:buChar char="•"/>
        <a:defRPr lang="en-US" sz="2000" kern="1200" dirty="0" smtClean="0">
          <a:solidFill>
            <a:schemeClr val="tx1"/>
          </a:solidFill>
          <a:latin typeface="Arial" pitchFamily="34" charset="0"/>
          <a:ea typeface="+mn-ea"/>
          <a:cs typeface="Arial" pitchFamily="34" charset="0"/>
        </a:defRPr>
      </a:lvl2pPr>
      <a:lvl3pPr marL="1142314" indent="-228462" algn="l" defTabSz="913852" rtl="0" eaLnBrk="1" fontAlgn="base" latinLnBrk="0" hangingPunct="1">
        <a:spcBef>
          <a:spcPts val="900"/>
        </a:spcBef>
        <a:spcAft>
          <a:spcPct val="0"/>
        </a:spcAft>
        <a:buClr>
          <a:srgbClr val="5CE500"/>
        </a:buClr>
        <a:buFont typeface="Arial" charset="0"/>
        <a:buChar char="–"/>
        <a:defRPr lang="en-US" sz="2000" kern="1200" dirty="0" smtClean="0">
          <a:solidFill>
            <a:schemeClr val="tx1"/>
          </a:solidFill>
          <a:latin typeface="Arial" pitchFamily="34" charset="0"/>
          <a:ea typeface="+mn-ea"/>
          <a:cs typeface="Arial" pitchFamily="34" charset="0"/>
        </a:defRPr>
      </a:lvl3pPr>
      <a:lvl4pPr marL="1599240" indent="-228462" algn="l" defTabSz="913852" rtl="0" eaLnBrk="1" fontAlgn="base" latinLnBrk="0" hangingPunct="1">
        <a:spcBef>
          <a:spcPts val="900"/>
        </a:spcBef>
        <a:spcAft>
          <a:spcPct val="0"/>
        </a:spcAft>
        <a:buClr>
          <a:srgbClr val="5CE500"/>
        </a:buClr>
        <a:buSzPct val="95000"/>
        <a:buFont typeface="Courier New" pitchFamily="49" charset="0"/>
        <a:buChar char="o"/>
        <a:defRPr lang="en-US" sz="1800" kern="1200" dirty="0" smtClean="0">
          <a:solidFill>
            <a:schemeClr val="tx1"/>
          </a:solidFill>
          <a:latin typeface="Arial" pitchFamily="34" charset="0"/>
          <a:ea typeface="+mn-ea"/>
          <a:cs typeface="Arial" pitchFamily="34" charset="0"/>
        </a:defRPr>
      </a:lvl4pPr>
      <a:lvl5pPr marL="2056166" indent="-228462" algn="l" defTabSz="913852" rtl="0" eaLnBrk="1" fontAlgn="base" latinLnBrk="0" hangingPunct="1">
        <a:spcBef>
          <a:spcPts val="900"/>
        </a:spcBef>
        <a:spcAft>
          <a:spcPct val="0"/>
        </a:spcAft>
        <a:buClr>
          <a:schemeClr val="accent2"/>
        </a:buClr>
        <a:buSzPct val="95000"/>
        <a:buFont typeface="Courier New" pitchFamily="49" charset="0"/>
        <a:buChar char="o"/>
        <a:defRPr lang="en-US" sz="1400" kern="1200" dirty="0" smtClean="0">
          <a:solidFill>
            <a:srgbClr val="000000"/>
          </a:solidFill>
          <a:latin typeface="Arial" pitchFamily="34" charset="0"/>
          <a:ea typeface="+mn-ea"/>
          <a:cs typeface="Arial" pitchFamily="34" charset="0"/>
        </a:defRPr>
      </a:lvl5pPr>
      <a:lvl6pPr marL="2513092"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6pPr>
      <a:lvl7pPr marL="2970017"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7pPr>
      <a:lvl8pPr marL="3426943"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8pPr>
      <a:lvl9pPr marL="3883868" indent="-228462" algn="l" rtl="0" eaLnBrk="1" fontAlgn="base" hangingPunct="1">
        <a:spcBef>
          <a:spcPct val="20000"/>
        </a:spcBef>
        <a:spcAft>
          <a:spcPct val="0"/>
        </a:spcAft>
        <a:buClr>
          <a:schemeClr val="accent1"/>
        </a:buClr>
        <a:buFont typeface="Arial" charset="0"/>
        <a:buChar char="•"/>
        <a:defRPr sz="1998">
          <a:solidFill>
            <a:schemeClr val="tx1"/>
          </a:solidFill>
          <a:latin typeface="+mn-lt"/>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wrap="square" lIns="91425" tIns="91425" rIns="91425" bIns="91425" anchor="t" anchorCtr="0"/>
          <a:lstStyle>
            <a:lvl1pPr lvl="0"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1pPr>
            <a:lvl2pPr lvl="1"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2pPr>
            <a:lvl3pPr lvl="2"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3pPr>
            <a:lvl4pPr lvl="3"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4pPr>
            <a:lvl5pPr lvl="4"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5pPr>
            <a:lvl6pPr lvl="5"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6pPr>
            <a:lvl7pPr lvl="6"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7pPr>
            <a:lvl8pPr lvl="7"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8pPr>
            <a:lvl9pPr lvl="8"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333" smtClean="0">
                <a:solidFill>
                  <a:schemeClr val="dk2"/>
                </a:solidFill>
              </a:rPr>
              <a:pPr algn="r"/>
              <a:t>‹#›</a:t>
            </a:fld>
            <a:endParaRPr lang="en" sz="1333">
              <a:solidFill>
                <a:schemeClr val="dk2"/>
              </a:solidFill>
            </a:endParaRPr>
          </a:p>
        </p:txBody>
      </p:sp>
    </p:spTree>
    <p:extLst>
      <p:ext uri="{BB962C8B-B14F-4D97-AF65-F5344CB8AC3E}">
        <p14:creationId xmlns:p14="http://schemas.microsoft.com/office/powerpoint/2010/main" val="4270226581"/>
      </p:ext>
    </p:extLst>
  </p:cSld>
  <p:clrMap bg1="lt1" tx1="dk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66" r:id="rId11"/>
    <p:sldLayoutId id="214748386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85019" y="1287715"/>
            <a:ext cx="109728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Titelmasterformat durch Klicken bearbeiten</a:t>
            </a:r>
          </a:p>
        </p:txBody>
      </p:sp>
      <p:sp>
        <p:nvSpPr>
          <p:cNvPr id="1027" name="Rectangle 3"/>
          <p:cNvSpPr>
            <a:spLocks noGrp="1" noChangeArrowheads="1"/>
          </p:cNvSpPr>
          <p:nvPr>
            <p:ph type="body" idx="1"/>
          </p:nvPr>
        </p:nvSpPr>
        <p:spPr bwMode="auto">
          <a:xfrm>
            <a:off x="594782" y="2078037"/>
            <a:ext cx="10972800"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dirty="0"/>
              <a:t>Textmasterformate durch Klicken bearbeiten</a:t>
            </a:r>
          </a:p>
          <a:p>
            <a:pPr lvl="1"/>
            <a:r>
              <a:rPr lang="de-DE" altLang="de-DE" dirty="0"/>
              <a:t>Zweite Ebene</a:t>
            </a:r>
          </a:p>
          <a:p>
            <a:pPr lvl="2"/>
            <a:r>
              <a:rPr lang="de-DE" altLang="de-DE" dirty="0"/>
              <a:t>Dritte Ebene</a:t>
            </a:r>
          </a:p>
          <a:p>
            <a:pPr lvl="3"/>
            <a:r>
              <a:rPr lang="de-DE" altLang="de-DE" dirty="0"/>
              <a:t>Vierte Ebene</a:t>
            </a:r>
          </a:p>
          <a:p>
            <a:pPr lvl="4"/>
            <a:r>
              <a:rPr lang="de-DE" altLang="de-DE" dirty="0"/>
              <a:t>Fünfte Ebene</a:t>
            </a:r>
          </a:p>
        </p:txBody>
      </p:sp>
      <p:pic>
        <p:nvPicPr>
          <p:cNvPr id="8" name="Grafik 7">
            <a:extLst>
              <a:ext uri="{FF2B5EF4-FFF2-40B4-BE49-F238E27FC236}">
                <a16:creationId xmlns:a16="http://schemas.microsoft.com/office/drawing/2014/main" id="{2B2D3E8D-C0E0-46CD-A57A-BAC5E36C03C8}"/>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120336" y="404664"/>
            <a:ext cx="2663644" cy="478387"/>
          </a:xfrm>
          <a:prstGeom prst="rect">
            <a:avLst/>
          </a:prstGeom>
        </p:spPr>
      </p:pic>
      <p:sp>
        <p:nvSpPr>
          <p:cNvPr id="9" name="Titel 1">
            <a:extLst>
              <a:ext uri="{FF2B5EF4-FFF2-40B4-BE49-F238E27FC236}">
                <a16:creationId xmlns:a16="http://schemas.microsoft.com/office/drawing/2014/main" id="{3381A1D1-175D-4400-A32C-BB49714B6EBC}"/>
              </a:ext>
            </a:extLst>
          </p:cNvPr>
          <p:cNvSpPr txBox="1">
            <a:spLocks/>
          </p:cNvSpPr>
          <p:nvPr userDrawn="1"/>
        </p:nvSpPr>
        <p:spPr bwMode="auto">
          <a:xfrm>
            <a:off x="620832" y="332655"/>
            <a:ext cx="109728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3200" b="1">
                <a:solidFill>
                  <a:schemeClr val="bg1"/>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defRPr>
            </a:lvl2pPr>
            <a:lvl3pPr algn="l" rtl="0" eaLnBrk="0" fontAlgn="base" hangingPunct="0">
              <a:spcBef>
                <a:spcPct val="0"/>
              </a:spcBef>
              <a:spcAft>
                <a:spcPct val="0"/>
              </a:spcAft>
              <a:defRPr sz="3200" b="1">
                <a:solidFill>
                  <a:schemeClr val="tx2"/>
                </a:solidFill>
                <a:latin typeface="Arial" charset="0"/>
              </a:defRPr>
            </a:lvl3pPr>
            <a:lvl4pPr algn="l" rtl="0" eaLnBrk="0" fontAlgn="base" hangingPunct="0">
              <a:spcBef>
                <a:spcPct val="0"/>
              </a:spcBef>
              <a:spcAft>
                <a:spcPct val="0"/>
              </a:spcAft>
              <a:defRPr sz="3200" b="1">
                <a:solidFill>
                  <a:schemeClr val="tx2"/>
                </a:solidFill>
                <a:latin typeface="Arial" charset="0"/>
              </a:defRPr>
            </a:lvl4pPr>
            <a:lvl5pPr algn="l" rtl="0" eaLnBrk="0" fontAlgn="base" hangingPunct="0">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a:lstStyle>
          <a:p>
            <a:r>
              <a:rPr lang="de-DE" kern="0" dirty="0"/>
              <a:t>Übersicht</a:t>
            </a:r>
          </a:p>
        </p:txBody>
      </p:sp>
      <p:pic>
        <p:nvPicPr>
          <p:cNvPr id="3" name="Grafik 2">
            <a:extLst>
              <a:ext uri="{FF2B5EF4-FFF2-40B4-BE49-F238E27FC236}">
                <a16:creationId xmlns:a16="http://schemas.microsoft.com/office/drawing/2014/main" id="{5E33B396-143A-401D-92AE-E4F113C1E7B9}"/>
              </a:ext>
            </a:extLst>
          </p:cNvPr>
          <p:cNvPicPr>
            <a:picLocks noChangeAspect="1"/>
          </p:cNvPicPr>
          <p:nvPr userDrawn="1"/>
        </p:nvPicPr>
        <p:blipFill rotWithShape="1">
          <a:blip r:embed="rId10"/>
          <a:srcRect b="17127"/>
          <a:stretch/>
        </p:blipFill>
        <p:spPr>
          <a:xfrm>
            <a:off x="11232" y="24304"/>
            <a:ext cx="12192000" cy="1179053"/>
          </a:xfrm>
          <a:prstGeom prst="rect">
            <a:avLst/>
          </a:prstGeom>
        </p:spPr>
      </p:pic>
      <p:sp>
        <p:nvSpPr>
          <p:cNvPr id="14" name="Fußzeilenplatzhalter 3">
            <a:extLst>
              <a:ext uri="{FF2B5EF4-FFF2-40B4-BE49-F238E27FC236}">
                <a16:creationId xmlns:a16="http://schemas.microsoft.com/office/drawing/2014/main" id="{4C63CC4F-2CFF-4679-978C-48BB38C8DE55}"/>
              </a:ext>
            </a:extLst>
          </p:cNvPr>
          <p:cNvSpPr txBox="1">
            <a:spLocks/>
          </p:cNvSpPr>
          <p:nvPr userDrawn="1"/>
        </p:nvSpPr>
        <p:spPr bwMode="auto">
          <a:xfrm>
            <a:off x="407368" y="6545263"/>
            <a:ext cx="7393516"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de-DE"/>
            </a:defPPr>
            <a:lvl1pPr algn="l" rtl="0" eaLnBrk="1" fontAlgn="base" hangingPunct="1">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US" dirty="0"/>
              <a:t>© 2018 </a:t>
            </a:r>
            <a:r>
              <a:rPr lang="en-US" dirty="0" err="1"/>
              <a:t>Consultingwerk</a:t>
            </a:r>
            <a:r>
              <a:rPr lang="en-US" dirty="0"/>
              <a:t> Software Services Ltd. All rights reserved.</a:t>
            </a:r>
          </a:p>
        </p:txBody>
      </p:sp>
      <p:sp>
        <p:nvSpPr>
          <p:cNvPr id="15" name="Rectangle 6">
            <a:extLst>
              <a:ext uri="{FF2B5EF4-FFF2-40B4-BE49-F238E27FC236}">
                <a16:creationId xmlns:a16="http://schemas.microsoft.com/office/drawing/2014/main" id="{93A7E7C1-82A8-456C-8A18-E8069B2BFBA7}"/>
              </a:ext>
            </a:extLst>
          </p:cNvPr>
          <p:cNvSpPr>
            <a:spLocks noGrp="1" noChangeArrowheads="1"/>
          </p:cNvSpPr>
          <p:nvPr>
            <p:ph type="sldNum" sz="quarter" idx="4"/>
          </p:nvPr>
        </p:nvSpPr>
        <p:spPr>
          <a:xfrm>
            <a:off x="10974677" y="6552405"/>
            <a:ext cx="1166283" cy="268287"/>
          </a:xfrm>
          <a:prstGeom prst="rect">
            <a:avLst/>
          </a:prstGeom>
        </p:spPr>
        <p:txBody>
          <a:bodyPr/>
          <a:lstStyle>
            <a:lvl1pPr algn="r">
              <a:defRPr sz="1200"/>
            </a:lvl1pPr>
          </a:lstStyle>
          <a:p>
            <a:pPr>
              <a:defRPr/>
            </a:pPr>
            <a:fld id="{44ABA489-AD4B-40C0-8D74-37EE43EA30C2}" type="slidenum">
              <a:rPr lang="de-DE" smtClean="0"/>
              <a:pPr>
                <a:defRPr/>
              </a:pPr>
              <a:t>‹#›</a:t>
            </a:fld>
            <a:endParaRPr lang="de-DE"/>
          </a:p>
        </p:txBody>
      </p:sp>
      <p:pic>
        <p:nvPicPr>
          <p:cNvPr id="17" name="Grafik 16">
            <a:extLst>
              <a:ext uri="{FF2B5EF4-FFF2-40B4-BE49-F238E27FC236}">
                <a16:creationId xmlns:a16="http://schemas.microsoft.com/office/drawing/2014/main" id="{26085DFC-6374-4A83-B7F7-DC7D5A26622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544272" y="337824"/>
            <a:ext cx="3273608" cy="568978"/>
          </a:xfrm>
          <a:prstGeom prst="rect">
            <a:avLst/>
          </a:prstGeom>
        </p:spPr>
      </p:pic>
    </p:spTree>
    <p:extLst>
      <p:ext uri="{BB962C8B-B14F-4D97-AF65-F5344CB8AC3E}">
        <p14:creationId xmlns:p14="http://schemas.microsoft.com/office/powerpoint/2010/main" val="4193690888"/>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Lst>
  <p:hf hdr="0" dt="0"/>
  <p:txStyles>
    <p:titleStyle>
      <a:lvl1pPr algn="l" rtl="0" eaLnBrk="0" fontAlgn="base" hangingPunct="0">
        <a:spcBef>
          <a:spcPct val="0"/>
        </a:spcBef>
        <a:spcAft>
          <a:spcPct val="0"/>
        </a:spcAft>
        <a:defRPr sz="3200" b="1">
          <a:solidFill>
            <a:srgbClr val="205A7D"/>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defRPr>
      </a:lvl2pPr>
      <a:lvl3pPr algn="l" rtl="0" eaLnBrk="0" fontAlgn="base" hangingPunct="0">
        <a:spcBef>
          <a:spcPct val="0"/>
        </a:spcBef>
        <a:spcAft>
          <a:spcPct val="0"/>
        </a:spcAft>
        <a:defRPr sz="3200" b="1">
          <a:solidFill>
            <a:schemeClr val="tx2"/>
          </a:solidFill>
          <a:latin typeface="Arial" charset="0"/>
        </a:defRPr>
      </a:lvl3pPr>
      <a:lvl4pPr algn="l" rtl="0" eaLnBrk="0" fontAlgn="base" hangingPunct="0">
        <a:spcBef>
          <a:spcPct val="0"/>
        </a:spcBef>
        <a:spcAft>
          <a:spcPct val="0"/>
        </a:spcAft>
        <a:defRPr sz="3200" b="1">
          <a:solidFill>
            <a:schemeClr val="tx2"/>
          </a:solidFill>
          <a:latin typeface="Arial" charset="0"/>
        </a:defRPr>
      </a:lvl4pPr>
      <a:lvl5pPr algn="l" rtl="0" eaLnBrk="0" fontAlgn="base" hangingPunct="0">
        <a:spcBef>
          <a:spcPct val="0"/>
        </a:spcBef>
        <a:spcAft>
          <a:spcPct val="0"/>
        </a:spcAft>
        <a:defRPr sz="3200" b="1">
          <a:solidFill>
            <a:schemeClr val="tx2"/>
          </a:solidFill>
          <a:latin typeface="Arial" charset="0"/>
        </a:defRPr>
      </a:lvl5pPr>
      <a:lvl6pPr marL="457200" algn="l" rtl="0" fontAlgn="base">
        <a:spcBef>
          <a:spcPct val="0"/>
        </a:spcBef>
        <a:spcAft>
          <a:spcPct val="0"/>
        </a:spcAft>
        <a:defRPr sz="3200" b="1">
          <a:solidFill>
            <a:schemeClr val="tx2"/>
          </a:solidFill>
          <a:latin typeface="Arial" charset="0"/>
        </a:defRPr>
      </a:lvl6pPr>
      <a:lvl7pPr marL="914400" algn="l" rtl="0" fontAlgn="base">
        <a:spcBef>
          <a:spcPct val="0"/>
        </a:spcBef>
        <a:spcAft>
          <a:spcPct val="0"/>
        </a:spcAft>
        <a:defRPr sz="3200" b="1">
          <a:solidFill>
            <a:schemeClr val="tx2"/>
          </a:solidFill>
          <a:latin typeface="Arial" charset="0"/>
        </a:defRPr>
      </a:lvl7pPr>
      <a:lvl8pPr marL="1371600" algn="l" rtl="0" fontAlgn="base">
        <a:spcBef>
          <a:spcPct val="0"/>
        </a:spcBef>
        <a:spcAft>
          <a:spcPct val="0"/>
        </a:spcAft>
        <a:defRPr sz="3200" b="1">
          <a:solidFill>
            <a:schemeClr val="tx2"/>
          </a:solidFill>
          <a:latin typeface="Arial" charset="0"/>
        </a:defRPr>
      </a:lvl8pPr>
      <a:lvl9pPr marL="1828800" algn="l" rtl="0" fontAlgn="base">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rgbClr val="205A7D"/>
        </a:buClr>
        <a:buFont typeface="Wingdings" panose="05000000000000000000" pitchFamily="2" charset="2"/>
        <a:buChar char="§"/>
        <a:defRPr sz="2600">
          <a:solidFill>
            <a:schemeClr val="tx1"/>
          </a:solidFill>
          <a:latin typeface="+mn-lt"/>
          <a:ea typeface="+mn-ea"/>
          <a:cs typeface="+mn-cs"/>
        </a:defRPr>
      </a:lvl1pPr>
      <a:lvl2pPr marL="742950" indent="-285750" algn="l" rtl="0" eaLnBrk="0" fontAlgn="base" hangingPunct="0">
        <a:spcBef>
          <a:spcPct val="20000"/>
        </a:spcBef>
        <a:spcAft>
          <a:spcPct val="0"/>
        </a:spcAft>
        <a:buClr>
          <a:srgbClr val="205A7D"/>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rgbClr val="205A7D"/>
        </a:buClr>
        <a:buFont typeface="Wingdings" panose="05000000000000000000" pitchFamily="2" charset="2"/>
        <a:buChar char="§"/>
        <a:defRPr sz="2200">
          <a:solidFill>
            <a:schemeClr val="tx1"/>
          </a:solidFill>
          <a:latin typeface="+mn-lt"/>
        </a:defRPr>
      </a:lvl3pPr>
      <a:lvl4pPr marL="1600200" indent="-228600" algn="l" rtl="0" eaLnBrk="0" fontAlgn="base" hangingPunct="0">
        <a:spcBef>
          <a:spcPct val="20000"/>
        </a:spcBef>
        <a:spcAft>
          <a:spcPct val="0"/>
        </a:spcAft>
        <a:buClr>
          <a:srgbClr val="205A7D"/>
        </a:buClr>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rgbClr val="205A7D"/>
        </a:buClr>
        <a:buFont typeface="Wingdings" panose="05000000000000000000" pitchFamily="2" charset="2"/>
        <a:buChar char="§"/>
        <a:defRPr sz="1800">
          <a:solidFill>
            <a:schemeClr val="tx1"/>
          </a:solidFill>
          <a:latin typeface="+mn-lt"/>
        </a:defRPr>
      </a:lvl5pPr>
      <a:lvl6pPr marL="2514600" indent="-228600" algn="l" rtl="0" fontAlgn="base">
        <a:spcBef>
          <a:spcPct val="20000"/>
        </a:spcBef>
        <a:spcAft>
          <a:spcPct val="0"/>
        </a:spcAft>
        <a:buChar char="»"/>
        <a:defRPr sz="2800">
          <a:solidFill>
            <a:schemeClr val="tx1"/>
          </a:solidFill>
          <a:latin typeface="+mn-lt"/>
        </a:defRPr>
      </a:lvl6pPr>
      <a:lvl7pPr marL="2971800" indent="-228600" algn="l" rtl="0" fontAlgn="base">
        <a:spcBef>
          <a:spcPct val="20000"/>
        </a:spcBef>
        <a:spcAft>
          <a:spcPct val="0"/>
        </a:spcAft>
        <a:buChar char="»"/>
        <a:defRPr sz="2800">
          <a:solidFill>
            <a:schemeClr val="tx1"/>
          </a:solidFill>
          <a:latin typeface="+mn-lt"/>
        </a:defRPr>
      </a:lvl7pPr>
      <a:lvl8pPr marL="3429000" indent="-228600" algn="l" rtl="0" fontAlgn="base">
        <a:spcBef>
          <a:spcPct val="20000"/>
        </a:spcBef>
        <a:spcAft>
          <a:spcPct val="0"/>
        </a:spcAft>
        <a:buChar char="»"/>
        <a:defRPr sz="2800">
          <a:solidFill>
            <a:schemeClr val="tx1"/>
          </a:solidFill>
          <a:latin typeface="+mn-lt"/>
        </a:defRPr>
      </a:lvl8pPr>
      <a:lvl9pPr marL="3886200" indent="-228600" algn="l" rtl="0" fontAlgn="base">
        <a:spcBef>
          <a:spcPct val="20000"/>
        </a:spcBef>
        <a:spcAft>
          <a:spcPct val="0"/>
        </a:spcAft>
        <a:buChar char="»"/>
        <a:defRPr sz="28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xml"/><Relationship Id="rId1" Type="http://schemas.openxmlformats.org/officeDocument/2006/relationships/slideLayout" Target="../slideLayouts/slideLayout54.xml"/><Relationship Id="rId4" Type="http://schemas.openxmlformats.org/officeDocument/2006/relationships/hyperlink" Target="mailto:julian.steiner@progress.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58.xml"/><Relationship Id="rId5" Type="http://schemas.openxmlformats.org/officeDocument/2006/relationships/image" Target="../media/image57.png"/><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58.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67.xml"/><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66.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66.xml"/><Relationship Id="rId4" Type="http://schemas.openxmlformats.org/officeDocument/2006/relationships/comments" Target="../comments/commen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5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58.xml"/><Relationship Id="rId4" Type="http://schemas.openxmlformats.org/officeDocument/2006/relationships/image" Target="../media/image97.png"/></Relationships>
</file>

<file path=ppt/slides/_rels/slide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8" Type="http://schemas.openxmlformats.org/officeDocument/2006/relationships/hyperlink" Target="https://www.flaticon.com/authors/gregor-cresnar" TargetMode="External"/><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5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59.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0.xml"/><Relationship Id="rId1" Type="http://schemas.openxmlformats.org/officeDocument/2006/relationships/slideLayout" Target="../slideLayouts/slideLayout55.xml"/><Relationship Id="rId5" Type="http://schemas.openxmlformats.org/officeDocument/2006/relationships/image" Target="../media/image111.pn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1.xml"/><Relationship Id="rId1" Type="http://schemas.openxmlformats.org/officeDocument/2006/relationships/slideLayout" Target="../slideLayouts/slideLayout35.xml"/><Relationship Id="rId5" Type="http://schemas.openxmlformats.org/officeDocument/2006/relationships/image" Target="../media/image114.emf"/><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15.png"/><Relationship Id="rId1" Type="http://schemas.openxmlformats.org/officeDocument/2006/relationships/slideLayout" Target="../slideLayouts/slideLayout46.xml"/><Relationship Id="rId5" Type="http://schemas.openxmlformats.org/officeDocument/2006/relationships/image" Target="../media/image110.png"/><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9.xml"/></Relationships>
</file>

<file path=ppt/slides/_rels/slide4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mailto:julian.steiner@progress.com" TargetMode="Externa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6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57.png"/><Relationship Id="rId5" Type="http://schemas.openxmlformats.org/officeDocument/2006/relationships/image" Target="../media/image69.png"/><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24605" y="0"/>
            <a:ext cx="6746254" cy="6854430"/>
          </a:xfrm>
          <a:prstGeom prst="rect">
            <a:avLst/>
          </a:prstGeom>
        </p:spPr>
      </p:pic>
      <p:sp>
        <p:nvSpPr>
          <p:cNvPr id="3" name="Title 2"/>
          <p:cNvSpPr>
            <a:spLocks noGrp="1"/>
          </p:cNvSpPr>
          <p:nvPr>
            <p:ph type="ctrTitle"/>
          </p:nvPr>
        </p:nvSpPr>
        <p:spPr>
          <a:xfrm>
            <a:off x="1258794" y="1857659"/>
            <a:ext cx="4566820" cy="1482443"/>
          </a:xfrm>
        </p:spPr>
        <p:txBody>
          <a:bodyPr>
            <a:normAutofit/>
          </a:bodyPr>
          <a:lstStyle/>
          <a:p>
            <a:r>
              <a:rPr lang="en-US" dirty="0"/>
              <a:t>Mobile Workshop</a:t>
            </a:r>
          </a:p>
        </p:txBody>
      </p:sp>
      <p:sp>
        <p:nvSpPr>
          <p:cNvPr id="4" name="Subtitle 3"/>
          <p:cNvSpPr>
            <a:spLocks noGrp="1"/>
          </p:cNvSpPr>
          <p:nvPr>
            <p:ph type="subTitle" idx="1"/>
          </p:nvPr>
        </p:nvSpPr>
        <p:spPr/>
        <p:txBody>
          <a:bodyPr>
            <a:normAutofit/>
          </a:bodyPr>
          <a:lstStyle/>
          <a:p>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a:t>Radu Nicoara &amp; Julian Steiner</a:t>
            </a:r>
          </a:p>
        </p:txBody>
      </p:sp>
      <p:sp>
        <p:nvSpPr>
          <p:cNvPr id="7" name="Text Placeholder 6"/>
          <p:cNvSpPr>
            <a:spLocks noGrp="1"/>
          </p:cNvSpPr>
          <p:nvPr>
            <p:ph type="body" sz="quarter" idx="11"/>
          </p:nvPr>
        </p:nvSpPr>
        <p:spPr/>
        <p:txBody>
          <a:bodyPr>
            <a:normAutofit fontScale="92500" lnSpcReduction="10000"/>
          </a:bodyPr>
          <a:lstStyle/>
          <a:p>
            <a:r>
              <a:rPr lang="en-US" dirty="0">
                <a:hlinkClick r:id="rId4"/>
              </a:rPr>
              <a:t>julian.steiner@progress.com</a:t>
            </a:r>
            <a:r>
              <a:rPr lang="en-US" dirty="0"/>
              <a:t> @</a:t>
            </a:r>
            <a:r>
              <a:rPr lang="en-US" dirty="0" err="1"/>
              <a:t>steiner_j</a:t>
            </a:r>
            <a:endParaRPr lang="en-US" dirty="0"/>
          </a:p>
        </p:txBody>
      </p:sp>
      <p:sp>
        <p:nvSpPr>
          <p:cNvPr id="8" name="Text Placeholder 7"/>
          <p:cNvSpPr>
            <a:spLocks noGrp="1"/>
          </p:cNvSpPr>
          <p:nvPr>
            <p:ph type="body" sz="quarter" idx="12"/>
          </p:nvPr>
        </p:nvSpPr>
        <p:spPr/>
        <p:txBody>
          <a:bodyPr/>
          <a:lstStyle/>
          <a:p>
            <a:r>
              <a:rPr lang="en-US" dirty="0"/>
              <a:t>2019-10-29</a:t>
            </a:r>
          </a:p>
          <a:p>
            <a:endParaRPr lang="en-US" dirty="0"/>
          </a:p>
        </p:txBody>
      </p:sp>
    </p:spTree>
    <p:extLst>
      <p:ext uri="{BB962C8B-B14F-4D97-AF65-F5344CB8AC3E}">
        <p14:creationId xmlns:p14="http://schemas.microsoft.com/office/powerpoint/2010/main" val="2650405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Shape 101" descr="what-is-hybrid.png"/>
          <p:cNvPicPr preferRelativeResize="0"/>
          <p:nvPr/>
        </p:nvPicPr>
        <p:blipFill rotWithShape="1">
          <a:blip r:embed="rId3">
            <a:alphaModFix/>
          </a:blip>
          <a:srcRect t="4159"/>
          <a:stretch/>
        </p:blipFill>
        <p:spPr>
          <a:xfrm>
            <a:off x="2489568" y="331667"/>
            <a:ext cx="7212865" cy="6194667"/>
          </a:xfrm>
          <a:prstGeom prst="rect">
            <a:avLst/>
          </a:prstGeom>
          <a:noFill/>
          <a:ln>
            <a:noFill/>
          </a:ln>
        </p:spPr>
      </p:pic>
      <p:pic>
        <p:nvPicPr>
          <p:cNvPr id="102" name="Shape 102" descr="buildbot-hero.png"/>
          <p:cNvPicPr preferRelativeResize="0"/>
          <p:nvPr/>
        </p:nvPicPr>
        <p:blipFill>
          <a:blip r:embed="rId4">
            <a:alphaModFix/>
          </a:blip>
          <a:stretch>
            <a:fillRect/>
          </a:stretch>
        </p:blipFill>
        <p:spPr>
          <a:xfrm>
            <a:off x="6401000" y="480762"/>
            <a:ext cx="1119635" cy="946900"/>
          </a:xfrm>
          <a:prstGeom prst="rect">
            <a:avLst/>
          </a:prstGeom>
          <a:noFill/>
          <a:ln>
            <a:noFill/>
          </a:ln>
        </p:spPr>
      </p:pic>
      <p:pic>
        <p:nvPicPr>
          <p:cNvPr id="103" name="Shape 103" descr="NativeScript_logo.png"/>
          <p:cNvPicPr preferRelativeResize="0"/>
          <p:nvPr/>
        </p:nvPicPr>
        <p:blipFill>
          <a:blip r:embed="rId5">
            <a:alphaModFix/>
          </a:blip>
          <a:stretch>
            <a:fillRect/>
          </a:stretch>
        </p:blipFill>
        <p:spPr>
          <a:xfrm>
            <a:off x="2591167" y="525916"/>
            <a:ext cx="856600" cy="856600"/>
          </a:xfrm>
          <a:prstGeom prst="rect">
            <a:avLst/>
          </a:prstGeom>
          <a:noFill/>
          <a:ln>
            <a:noFill/>
          </a:ln>
        </p:spPr>
      </p:pic>
    </p:spTree>
    <p:extLst>
      <p:ext uri="{BB962C8B-B14F-4D97-AF65-F5344CB8AC3E}">
        <p14:creationId xmlns:p14="http://schemas.microsoft.com/office/powerpoint/2010/main" val="362403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Shape 108" descr="File:Xamarin-logo.svg - Wikimedia Commons"/>
          <p:cNvPicPr preferRelativeResize="0"/>
          <p:nvPr/>
        </p:nvPicPr>
        <p:blipFill rotWithShape="1">
          <a:blip r:embed="rId3">
            <a:alphaModFix/>
          </a:blip>
          <a:srcRect l="6946" t="27250" r="68610" b="26850"/>
          <a:stretch/>
        </p:blipFill>
        <p:spPr>
          <a:xfrm>
            <a:off x="7743673" y="1575484"/>
            <a:ext cx="3463260" cy="2728232"/>
          </a:xfrm>
          <a:prstGeom prst="rect">
            <a:avLst/>
          </a:prstGeom>
          <a:noFill/>
          <a:ln>
            <a:noFill/>
          </a:ln>
        </p:spPr>
      </p:pic>
      <p:sp>
        <p:nvSpPr>
          <p:cNvPr id="109" name="Shape 109"/>
          <p:cNvSpPr/>
          <p:nvPr/>
        </p:nvSpPr>
        <p:spPr>
          <a:xfrm>
            <a:off x="4552435" y="2291851"/>
            <a:ext cx="2786800" cy="1398000"/>
          </a:xfrm>
          <a:prstGeom prst="mathNotEqual">
            <a:avLst>
              <a:gd name="adj1" fmla="val 23520"/>
              <a:gd name="adj2" fmla="val 6600000"/>
              <a:gd name="adj3" fmla="val 11760"/>
            </a:avLst>
          </a:prstGeom>
          <a:solidFill>
            <a:schemeClr val="dk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78909C"/>
              </a:solidFill>
              <a:effectLst/>
              <a:uLnTx/>
              <a:uFillTx/>
              <a:latin typeface="Arial"/>
              <a:ea typeface="+mn-ea"/>
              <a:cs typeface="Arial"/>
              <a:sym typeface="Arial"/>
            </a:endParaRPr>
          </a:p>
        </p:txBody>
      </p:sp>
      <p:pic>
        <p:nvPicPr>
          <p:cNvPr id="110" name="Shape 110" descr="NativeScript_logo.png"/>
          <p:cNvPicPr preferRelativeResize="0"/>
          <p:nvPr/>
        </p:nvPicPr>
        <p:blipFill>
          <a:blip r:embed="rId4">
            <a:alphaModFix/>
          </a:blip>
          <a:stretch>
            <a:fillRect/>
          </a:stretch>
        </p:blipFill>
        <p:spPr>
          <a:xfrm>
            <a:off x="1118501" y="1677983"/>
            <a:ext cx="2625767" cy="2625735"/>
          </a:xfrm>
          <a:prstGeom prst="rect">
            <a:avLst/>
          </a:prstGeom>
          <a:noFill/>
          <a:ln>
            <a:noFill/>
          </a:ln>
        </p:spPr>
      </p:pic>
      <p:sp>
        <p:nvSpPr>
          <p:cNvPr id="111" name="Shape 111"/>
          <p:cNvSpPr txBox="1"/>
          <p:nvPr/>
        </p:nvSpPr>
        <p:spPr>
          <a:xfrm>
            <a:off x="985067" y="4603317"/>
            <a:ext cx="29196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JavaScript</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112" name="Shape 112"/>
          <p:cNvSpPr txBox="1"/>
          <p:nvPr/>
        </p:nvSpPr>
        <p:spPr>
          <a:xfrm>
            <a:off x="7902584" y="4603317"/>
            <a:ext cx="30040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C#</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Tree>
    <p:extLst>
      <p:ext uri="{BB962C8B-B14F-4D97-AF65-F5344CB8AC3E}">
        <p14:creationId xmlns:p14="http://schemas.microsoft.com/office/powerpoint/2010/main" val="23402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Shape 117" descr="react.png"/>
          <p:cNvPicPr preferRelativeResize="0"/>
          <p:nvPr/>
        </p:nvPicPr>
        <p:blipFill>
          <a:blip r:embed="rId3">
            <a:alphaModFix/>
          </a:blip>
          <a:stretch>
            <a:fillRect/>
          </a:stretch>
        </p:blipFill>
        <p:spPr>
          <a:xfrm>
            <a:off x="7932267" y="1170251"/>
            <a:ext cx="3435903" cy="3435867"/>
          </a:xfrm>
          <a:prstGeom prst="rect">
            <a:avLst/>
          </a:prstGeom>
          <a:noFill/>
          <a:ln>
            <a:noFill/>
          </a:ln>
        </p:spPr>
      </p:pic>
      <p:pic>
        <p:nvPicPr>
          <p:cNvPr id="118" name="Shape 118" descr="NativeScript_logo.png"/>
          <p:cNvPicPr preferRelativeResize="0"/>
          <p:nvPr/>
        </p:nvPicPr>
        <p:blipFill>
          <a:blip r:embed="rId4">
            <a:alphaModFix/>
          </a:blip>
          <a:stretch>
            <a:fillRect/>
          </a:stretch>
        </p:blipFill>
        <p:spPr>
          <a:xfrm>
            <a:off x="1117767" y="1611217"/>
            <a:ext cx="2625767" cy="2625735"/>
          </a:xfrm>
          <a:prstGeom prst="rect">
            <a:avLst/>
          </a:prstGeom>
          <a:noFill/>
          <a:ln>
            <a:noFill/>
          </a:ln>
        </p:spPr>
      </p:pic>
      <p:sp>
        <p:nvSpPr>
          <p:cNvPr id="119" name="Shape 119"/>
          <p:cNvSpPr txBox="1"/>
          <p:nvPr/>
        </p:nvSpPr>
        <p:spPr>
          <a:xfrm>
            <a:off x="622800" y="4482951"/>
            <a:ext cx="3732800" cy="12048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595959"/>
                </a:solidFill>
                <a:effectLst/>
                <a:uLnTx/>
                <a:uFillTx/>
                <a:latin typeface="Roboto"/>
                <a:ea typeface="Roboto"/>
                <a:cs typeface="Roboto"/>
                <a:sym typeface="Roboto"/>
              </a:rPr>
              <a:t>100% Access to </a:t>
            </a:r>
            <a:endParaRPr kumimoji="0" sz="3200" b="0" i="0" u="none" strike="noStrike" kern="0" cap="none" spc="0" normalizeH="0" baseline="0" noProof="0">
              <a:ln>
                <a:noFill/>
              </a:ln>
              <a:solidFill>
                <a:srgbClr val="595959"/>
              </a:solidFill>
              <a:effectLst/>
              <a:uLnTx/>
              <a:uFillTx/>
              <a:latin typeface="Roboto"/>
              <a:ea typeface="Roboto"/>
              <a:cs typeface="Roboto"/>
              <a:sym typeface="Roboto"/>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595959"/>
                </a:solidFill>
                <a:effectLst/>
                <a:uLnTx/>
                <a:uFillTx/>
                <a:latin typeface="Roboto"/>
                <a:ea typeface="Roboto"/>
                <a:cs typeface="Roboto"/>
                <a:sym typeface="Roboto"/>
              </a:rPr>
              <a:t>Native APIs</a:t>
            </a:r>
            <a:endParaRPr kumimoji="0" sz="32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120" name="Shape 120"/>
          <p:cNvSpPr/>
          <p:nvPr/>
        </p:nvSpPr>
        <p:spPr>
          <a:xfrm>
            <a:off x="4551701" y="2225084"/>
            <a:ext cx="2786800" cy="1398000"/>
          </a:xfrm>
          <a:prstGeom prst="mathNotEqual">
            <a:avLst>
              <a:gd name="adj1" fmla="val 23520"/>
              <a:gd name="adj2" fmla="val 6600000"/>
              <a:gd name="adj3" fmla="val 11760"/>
            </a:avLst>
          </a:prstGeom>
          <a:solidFill>
            <a:schemeClr val="dk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78909C"/>
              </a:solidFill>
              <a:effectLst/>
              <a:uLnTx/>
              <a:uFillTx/>
              <a:latin typeface="Arial"/>
              <a:ea typeface="+mn-ea"/>
              <a:cs typeface="Arial"/>
              <a:sym typeface="Arial"/>
            </a:endParaRPr>
          </a:p>
        </p:txBody>
      </p:sp>
      <p:sp>
        <p:nvSpPr>
          <p:cNvPr id="121" name="Shape 121"/>
          <p:cNvSpPr txBox="1"/>
          <p:nvPr/>
        </p:nvSpPr>
        <p:spPr>
          <a:xfrm>
            <a:off x="7836400" y="4482951"/>
            <a:ext cx="3732800" cy="12048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595959"/>
                </a:solidFill>
                <a:effectLst/>
                <a:uLnTx/>
                <a:uFillTx/>
                <a:latin typeface="Roboto"/>
                <a:ea typeface="Roboto"/>
                <a:cs typeface="Roboto"/>
                <a:sym typeface="Roboto"/>
              </a:rPr>
              <a:t>Wrapper</a:t>
            </a:r>
            <a:endParaRPr kumimoji="0" sz="3200" b="0" i="0" u="none" strike="noStrike" kern="0" cap="none" spc="0" normalizeH="0" baseline="0" noProof="0">
              <a:ln>
                <a:noFill/>
              </a:ln>
              <a:solidFill>
                <a:srgbClr val="595959"/>
              </a:solidFill>
              <a:effectLst/>
              <a:uLnTx/>
              <a:uFillTx/>
              <a:latin typeface="Roboto"/>
              <a:ea typeface="Roboto"/>
              <a:cs typeface="Roboto"/>
              <a:sym typeface="Roboto"/>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595959"/>
                </a:solidFill>
                <a:effectLst/>
                <a:uLnTx/>
                <a:uFillTx/>
                <a:latin typeface="Roboto"/>
                <a:ea typeface="Roboto"/>
                <a:cs typeface="Roboto"/>
                <a:sym typeface="Roboto"/>
              </a:rPr>
              <a:t>modules</a:t>
            </a:r>
            <a:endParaRPr kumimoji="0" sz="3200" b="0" i="0" u="none" strike="noStrike" kern="0" cap="none" spc="0" normalizeH="0" baseline="0" noProof="0">
              <a:ln>
                <a:noFill/>
              </a:ln>
              <a:solidFill>
                <a:srgbClr val="595959"/>
              </a:solidFill>
              <a:effectLst/>
              <a:uLnTx/>
              <a:uFillTx/>
              <a:latin typeface="Roboto"/>
              <a:ea typeface="Roboto"/>
              <a:cs typeface="Roboto"/>
              <a:sym typeface="Roboto"/>
            </a:endParaRPr>
          </a:p>
        </p:txBody>
      </p:sp>
    </p:spTree>
    <p:extLst>
      <p:ext uri="{BB962C8B-B14F-4D97-AF65-F5344CB8AC3E}">
        <p14:creationId xmlns:p14="http://schemas.microsoft.com/office/powerpoint/2010/main" val="314770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par>
                                <p:cTn id="8" presetID="10" presetClass="entr" presetSubtype="0" fill="hold"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p:nvPr/>
        </p:nvSpPr>
        <p:spPr>
          <a:xfrm>
            <a:off x="4551701" y="2279551"/>
            <a:ext cx="2786800" cy="1398000"/>
          </a:xfrm>
          <a:prstGeom prst="mathNotEqual">
            <a:avLst>
              <a:gd name="adj1" fmla="val 23520"/>
              <a:gd name="adj2" fmla="val 6600000"/>
              <a:gd name="adj3" fmla="val 11760"/>
            </a:avLst>
          </a:prstGeom>
          <a:solidFill>
            <a:schemeClr val="dk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78909C"/>
              </a:solidFill>
              <a:effectLst/>
              <a:uLnTx/>
              <a:uFillTx/>
              <a:latin typeface="Arial"/>
              <a:ea typeface="+mn-ea"/>
              <a:cs typeface="Arial"/>
              <a:sym typeface="Arial"/>
            </a:endParaRPr>
          </a:p>
        </p:txBody>
      </p:sp>
      <p:pic>
        <p:nvPicPr>
          <p:cNvPr id="127" name="Shape 127" descr="logo.png"/>
          <p:cNvPicPr preferRelativeResize="0"/>
          <p:nvPr/>
        </p:nvPicPr>
        <p:blipFill>
          <a:blip r:embed="rId3">
            <a:alphaModFix/>
          </a:blip>
          <a:stretch>
            <a:fillRect/>
          </a:stretch>
        </p:blipFill>
        <p:spPr>
          <a:xfrm>
            <a:off x="8177433" y="1670018"/>
            <a:ext cx="2625768" cy="2625765"/>
          </a:xfrm>
          <a:prstGeom prst="rect">
            <a:avLst/>
          </a:prstGeom>
          <a:noFill/>
          <a:ln>
            <a:noFill/>
          </a:ln>
        </p:spPr>
      </p:pic>
      <p:pic>
        <p:nvPicPr>
          <p:cNvPr id="128" name="Shape 128" descr="NativeScript_logo.png"/>
          <p:cNvPicPr preferRelativeResize="0"/>
          <p:nvPr/>
        </p:nvPicPr>
        <p:blipFill>
          <a:blip r:embed="rId4">
            <a:alphaModFix/>
          </a:blip>
          <a:stretch>
            <a:fillRect/>
          </a:stretch>
        </p:blipFill>
        <p:spPr>
          <a:xfrm>
            <a:off x="1117767" y="1665683"/>
            <a:ext cx="2625767" cy="2625735"/>
          </a:xfrm>
          <a:prstGeom prst="rect">
            <a:avLst/>
          </a:prstGeom>
          <a:noFill/>
          <a:ln>
            <a:noFill/>
          </a:ln>
        </p:spPr>
      </p:pic>
      <p:sp>
        <p:nvSpPr>
          <p:cNvPr id="129" name="Shape 129"/>
          <p:cNvSpPr txBox="1"/>
          <p:nvPr/>
        </p:nvSpPr>
        <p:spPr>
          <a:xfrm>
            <a:off x="976467" y="4513117"/>
            <a:ext cx="29196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Native App</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130" name="Shape 130"/>
          <p:cNvSpPr txBox="1"/>
          <p:nvPr/>
        </p:nvSpPr>
        <p:spPr>
          <a:xfrm>
            <a:off x="7909733" y="4513117"/>
            <a:ext cx="30040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Web App</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Tree>
    <p:extLst>
      <p:ext uri="{BB962C8B-B14F-4D97-AF65-F5344CB8AC3E}">
        <p14:creationId xmlns:p14="http://schemas.microsoft.com/office/powerpoint/2010/main" val="341571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par>
                                <p:cTn id="8" presetID="10" presetClass="entr" presetSubtype="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p:nvPr/>
        </p:nvSpPr>
        <p:spPr>
          <a:xfrm>
            <a:off x="2908033" y="5621867"/>
            <a:ext cx="2813200" cy="684800"/>
          </a:xfrm>
          <a:prstGeom prst="roundRect">
            <a:avLst>
              <a:gd name="adj" fmla="val 16667"/>
            </a:avLst>
          </a:prstGeom>
          <a:solidFill>
            <a:srgbClr val="3C5BFE"/>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F3F3F3"/>
                </a:solidFill>
                <a:effectLst/>
                <a:uLnTx/>
                <a:uFillTx/>
                <a:latin typeface="Roboto"/>
                <a:ea typeface="Roboto"/>
                <a:cs typeface="Roboto"/>
                <a:sym typeface="Roboto"/>
              </a:rPr>
              <a:t>Android</a:t>
            </a:r>
            <a:endParaRPr kumimoji="0" sz="3200" b="0" i="0" u="none" strike="noStrike" kern="0" cap="none" spc="0" normalizeH="0" baseline="0" noProof="0">
              <a:ln>
                <a:noFill/>
              </a:ln>
              <a:solidFill>
                <a:srgbClr val="F3F3F3"/>
              </a:solidFill>
              <a:effectLst/>
              <a:uLnTx/>
              <a:uFillTx/>
              <a:latin typeface="Roboto"/>
              <a:ea typeface="Roboto"/>
              <a:cs typeface="Roboto"/>
              <a:sym typeface="Roboto"/>
            </a:endParaRPr>
          </a:p>
        </p:txBody>
      </p:sp>
      <p:cxnSp>
        <p:nvCxnSpPr>
          <p:cNvPr id="513" name="Shape 513"/>
          <p:cNvCxnSpPr/>
          <p:nvPr/>
        </p:nvCxnSpPr>
        <p:spPr>
          <a:xfrm>
            <a:off x="2524567" y="314267"/>
            <a:ext cx="0" cy="6298400"/>
          </a:xfrm>
          <a:prstGeom prst="straightConnector1">
            <a:avLst/>
          </a:prstGeom>
          <a:noFill/>
          <a:ln w="19050" cap="flat" cmpd="sng">
            <a:solidFill>
              <a:schemeClr val="dk2"/>
            </a:solidFill>
            <a:prstDash val="solid"/>
            <a:round/>
            <a:headEnd type="none" w="lg" len="lg"/>
            <a:tailEnd type="none" w="lg" len="lg"/>
          </a:ln>
        </p:spPr>
      </p:cxnSp>
      <p:sp>
        <p:nvSpPr>
          <p:cNvPr id="514" name="Shape 514"/>
          <p:cNvSpPr/>
          <p:nvPr/>
        </p:nvSpPr>
        <p:spPr>
          <a:xfrm>
            <a:off x="6902439" y="5641467"/>
            <a:ext cx="2153200" cy="684800"/>
          </a:xfrm>
          <a:prstGeom prst="roundRect">
            <a:avLst>
              <a:gd name="adj" fmla="val 16667"/>
            </a:avLst>
          </a:prstGeom>
          <a:solidFill>
            <a:srgbClr val="3C5BFE"/>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F3F3F3"/>
                </a:solidFill>
                <a:effectLst/>
                <a:uLnTx/>
                <a:uFillTx/>
                <a:latin typeface="Roboto"/>
                <a:ea typeface="Roboto"/>
                <a:cs typeface="Roboto"/>
                <a:sym typeface="Roboto"/>
              </a:rPr>
              <a:t>IOS</a:t>
            </a:r>
            <a:endParaRPr kumimoji="0" sz="3200" b="0" i="0" u="none" strike="noStrike" kern="0" cap="none" spc="0" normalizeH="0" baseline="0" noProof="0">
              <a:ln>
                <a:noFill/>
              </a:ln>
              <a:solidFill>
                <a:srgbClr val="F3F3F3"/>
              </a:solidFill>
              <a:effectLst/>
              <a:uLnTx/>
              <a:uFillTx/>
              <a:latin typeface="Roboto"/>
              <a:ea typeface="Roboto"/>
              <a:cs typeface="Roboto"/>
              <a:sym typeface="Roboto"/>
            </a:endParaRPr>
          </a:p>
        </p:txBody>
      </p:sp>
      <p:cxnSp>
        <p:nvCxnSpPr>
          <p:cNvPr id="515" name="Shape 515"/>
          <p:cNvCxnSpPr/>
          <p:nvPr/>
        </p:nvCxnSpPr>
        <p:spPr>
          <a:xfrm rot="10800000">
            <a:off x="317000" y="5299400"/>
            <a:ext cx="11558000" cy="0"/>
          </a:xfrm>
          <a:prstGeom prst="straightConnector1">
            <a:avLst/>
          </a:prstGeom>
          <a:noFill/>
          <a:ln w="19050" cap="flat" cmpd="sng">
            <a:solidFill>
              <a:schemeClr val="dk2"/>
            </a:solidFill>
            <a:prstDash val="solid"/>
            <a:round/>
            <a:headEnd type="none" w="lg" len="lg"/>
            <a:tailEnd type="none" w="lg" len="lg"/>
          </a:ln>
        </p:spPr>
      </p:cxnSp>
      <p:cxnSp>
        <p:nvCxnSpPr>
          <p:cNvPr id="516" name="Shape 516"/>
          <p:cNvCxnSpPr/>
          <p:nvPr/>
        </p:nvCxnSpPr>
        <p:spPr>
          <a:xfrm rot="10800000">
            <a:off x="317000" y="3617433"/>
            <a:ext cx="11558000" cy="0"/>
          </a:xfrm>
          <a:prstGeom prst="straightConnector1">
            <a:avLst/>
          </a:prstGeom>
          <a:noFill/>
          <a:ln w="19050" cap="flat" cmpd="sng">
            <a:solidFill>
              <a:schemeClr val="dk2"/>
            </a:solidFill>
            <a:prstDash val="solid"/>
            <a:round/>
            <a:headEnd type="none" w="lg" len="lg"/>
            <a:tailEnd type="none" w="lg" len="lg"/>
          </a:ln>
        </p:spPr>
      </p:cxnSp>
      <p:cxnSp>
        <p:nvCxnSpPr>
          <p:cNvPr id="517" name="Shape 517"/>
          <p:cNvCxnSpPr/>
          <p:nvPr/>
        </p:nvCxnSpPr>
        <p:spPr>
          <a:xfrm rot="10800000">
            <a:off x="317000" y="1845700"/>
            <a:ext cx="11558000" cy="0"/>
          </a:xfrm>
          <a:prstGeom prst="straightConnector1">
            <a:avLst/>
          </a:prstGeom>
          <a:noFill/>
          <a:ln w="19050" cap="flat" cmpd="sng">
            <a:solidFill>
              <a:schemeClr val="dk2"/>
            </a:solidFill>
            <a:prstDash val="solid"/>
            <a:round/>
            <a:headEnd type="none" w="lg" len="lg"/>
            <a:tailEnd type="none" w="lg" len="lg"/>
          </a:ln>
        </p:spPr>
      </p:cxnSp>
      <p:sp>
        <p:nvSpPr>
          <p:cNvPr id="518" name="Shape 518"/>
          <p:cNvSpPr/>
          <p:nvPr/>
        </p:nvSpPr>
        <p:spPr>
          <a:xfrm>
            <a:off x="2908033" y="4116033"/>
            <a:ext cx="6147600" cy="684800"/>
          </a:xfrm>
          <a:prstGeom prst="roundRect">
            <a:avLst>
              <a:gd name="adj" fmla="val 16667"/>
            </a:avLst>
          </a:prstGeom>
          <a:solidFill>
            <a:srgbClr val="3C5BFE"/>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FFFFFF"/>
                </a:solidFill>
                <a:effectLst/>
                <a:uLnTx/>
                <a:uFillTx/>
                <a:latin typeface="Roboto"/>
                <a:ea typeface="Roboto"/>
                <a:cs typeface="Roboto"/>
                <a:sym typeface="Roboto"/>
              </a:rPr>
              <a:t>NativeScript Runtimes</a:t>
            </a:r>
            <a:endParaRPr kumimoji="0" sz="2400"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519" name="Shape 519"/>
          <p:cNvSpPr txBox="1"/>
          <p:nvPr/>
        </p:nvSpPr>
        <p:spPr>
          <a:xfrm>
            <a:off x="317000" y="5660867"/>
            <a:ext cx="2138400" cy="6460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595959"/>
                </a:solidFill>
                <a:effectLst/>
                <a:uLnTx/>
                <a:uFillTx/>
                <a:latin typeface="Roboto"/>
                <a:ea typeface="Roboto"/>
                <a:cs typeface="Roboto"/>
                <a:sym typeface="Roboto"/>
              </a:rPr>
              <a:t>Native Code</a:t>
            </a:r>
            <a:endParaRPr kumimoji="0" sz="24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520" name="Shape 520"/>
          <p:cNvSpPr/>
          <p:nvPr/>
        </p:nvSpPr>
        <p:spPr>
          <a:xfrm>
            <a:off x="2908033" y="2272733"/>
            <a:ext cx="6147600" cy="950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000000"/>
                </a:solidFill>
                <a:effectLst/>
                <a:uLnTx/>
                <a:uFillTx/>
                <a:latin typeface="Roboto"/>
                <a:ea typeface="Roboto"/>
                <a:cs typeface="Roboto"/>
                <a:sym typeface="Roboto"/>
              </a:rPr>
              <a:t>NativeScript Core Modules</a:t>
            </a:r>
            <a:endParaRPr kumimoji="0" sz="24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1867" b="0" i="1" u="none" strike="noStrike" kern="0" cap="none" spc="0" normalizeH="0" baseline="0" noProof="0">
                <a:ln>
                  <a:noFill/>
                </a:ln>
                <a:solidFill>
                  <a:srgbClr val="000000"/>
                </a:solidFill>
                <a:effectLst/>
                <a:uLnTx/>
                <a:uFillTx/>
                <a:latin typeface="Roboto"/>
                <a:ea typeface="Roboto"/>
                <a:cs typeface="Roboto"/>
                <a:sym typeface="Roboto"/>
              </a:rPr>
              <a:t>(UI Views and Layouts)</a:t>
            </a:r>
            <a:endParaRPr kumimoji="0" sz="1867" b="0" i="1"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521" name="Shape 521"/>
          <p:cNvSpPr txBox="1"/>
          <p:nvPr/>
        </p:nvSpPr>
        <p:spPr>
          <a:xfrm>
            <a:off x="317000" y="3983217"/>
            <a:ext cx="2138400" cy="9504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595959"/>
                </a:solidFill>
                <a:effectLst/>
                <a:uLnTx/>
                <a:uFillTx/>
                <a:latin typeface="Roboto"/>
                <a:ea typeface="Roboto"/>
                <a:cs typeface="Roboto"/>
                <a:sym typeface="Roboto"/>
              </a:rPr>
              <a:t>Native API Access</a:t>
            </a:r>
            <a:endParaRPr kumimoji="0" sz="24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522" name="Shape 522"/>
          <p:cNvSpPr txBox="1"/>
          <p:nvPr/>
        </p:nvSpPr>
        <p:spPr>
          <a:xfrm>
            <a:off x="94600" y="2256367"/>
            <a:ext cx="2360800" cy="9504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595959"/>
                </a:solidFill>
                <a:effectLst/>
                <a:uLnTx/>
                <a:uFillTx/>
                <a:latin typeface="Roboto"/>
                <a:ea typeface="Roboto"/>
                <a:cs typeface="Roboto"/>
                <a:sym typeface="Roboto"/>
              </a:rPr>
              <a:t>Cross Platform Abstraction</a:t>
            </a:r>
            <a:endParaRPr kumimoji="0" sz="24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523" name="Shape 523"/>
          <p:cNvSpPr txBox="1"/>
          <p:nvPr/>
        </p:nvSpPr>
        <p:spPr>
          <a:xfrm>
            <a:off x="51500" y="529500"/>
            <a:ext cx="2360800" cy="9504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595959"/>
                </a:solidFill>
                <a:effectLst/>
                <a:uLnTx/>
                <a:uFillTx/>
                <a:latin typeface="Roboto"/>
                <a:ea typeface="Roboto"/>
                <a:cs typeface="Roboto"/>
                <a:sym typeface="Roboto"/>
              </a:rPr>
              <a:t>Application Framework</a:t>
            </a:r>
            <a:endParaRPr kumimoji="0" sz="24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524" name="Shape 524"/>
          <p:cNvSpPr/>
          <p:nvPr/>
        </p:nvSpPr>
        <p:spPr>
          <a:xfrm>
            <a:off x="2908033" y="598600"/>
            <a:ext cx="40280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400" b="0" i="0" u="none" strike="noStrike" kern="0" cap="none" spc="0" normalizeH="0" baseline="0" noProof="0">
                <a:ln>
                  <a:noFill/>
                </a:ln>
                <a:solidFill>
                  <a:srgbClr val="000000"/>
                </a:solidFill>
                <a:effectLst/>
                <a:uLnTx/>
                <a:uFillTx/>
                <a:latin typeface="Roboto"/>
                <a:ea typeface="Roboto"/>
                <a:cs typeface="Roboto"/>
                <a:sym typeface="Roboto"/>
              </a:rPr>
              <a:t>NativeScript Core Modules</a:t>
            </a:r>
            <a:endParaRPr kumimoji="0" sz="24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1867" b="0" i="1" u="none" strike="noStrike" kern="0" cap="none" spc="0" normalizeH="0" baseline="0" noProof="0">
                <a:ln>
                  <a:noFill/>
                </a:ln>
                <a:solidFill>
                  <a:srgbClr val="000000"/>
                </a:solidFill>
                <a:effectLst/>
                <a:uLnTx/>
                <a:uFillTx/>
                <a:latin typeface="Roboto"/>
                <a:ea typeface="Roboto"/>
                <a:cs typeface="Roboto"/>
                <a:sym typeface="Roboto"/>
              </a:rPr>
              <a:t>(data-binding, navigation, XML)</a:t>
            </a:r>
            <a:endParaRPr kumimoji="0" sz="1867" b="0" i="1"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525" name="Shape 525"/>
          <p:cNvSpPr/>
          <p:nvPr/>
        </p:nvSpPr>
        <p:spPr>
          <a:xfrm>
            <a:off x="7105567" y="598600"/>
            <a:ext cx="23608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000000"/>
                </a:solidFill>
                <a:effectLst/>
                <a:uLnTx/>
                <a:uFillTx/>
                <a:latin typeface="Roboto"/>
                <a:ea typeface="Roboto"/>
                <a:cs typeface="Roboto"/>
                <a:sym typeface="Roboto"/>
              </a:rPr>
              <a:t>Angular</a:t>
            </a:r>
            <a:endParaRPr kumimoji="0" sz="3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526" name="Shape 526"/>
          <p:cNvSpPr/>
          <p:nvPr/>
        </p:nvSpPr>
        <p:spPr>
          <a:xfrm>
            <a:off x="9833333" y="598600"/>
            <a:ext cx="19796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000000"/>
                </a:solidFill>
                <a:effectLst/>
                <a:uLnTx/>
                <a:uFillTx/>
                <a:latin typeface="Roboto"/>
                <a:ea typeface="Roboto"/>
                <a:cs typeface="Roboto"/>
                <a:sym typeface="Roboto"/>
              </a:rPr>
              <a:t>Vue</a:t>
            </a:r>
            <a:endParaRPr kumimoji="0" sz="32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527" name="Shape 527"/>
          <p:cNvSpPr/>
          <p:nvPr/>
        </p:nvSpPr>
        <p:spPr>
          <a:xfrm>
            <a:off x="9833333" y="2212400"/>
            <a:ext cx="1870000" cy="409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3200" b="0" i="0" u="none" strike="noStrike" kern="0" cap="none" spc="0" normalizeH="0" baseline="0" noProof="0">
                <a:ln>
                  <a:noFill/>
                </a:ln>
                <a:solidFill>
                  <a:srgbClr val="000000"/>
                </a:solidFill>
                <a:effectLst/>
                <a:uLnTx/>
                <a:uFillTx/>
                <a:latin typeface="Roboto"/>
                <a:ea typeface="Roboto"/>
                <a:cs typeface="Roboto"/>
                <a:sym typeface="Roboto"/>
              </a:rPr>
              <a:t>Plugins</a:t>
            </a:r>
            <a:endParaRPr kumimoji="0" sz="32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3167073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95469" y="2506773"/>
            <a:ext cx="3471452" cy="1753917"/>
          </a:xfrm>
          <a:prstGeom prst="rect">
            <a:avLst/>
          </a:prstGeom>
          <a:noFill/>
        </p:spPr>
        <p:txBody>
          <a:bodyPr wrap="square" lIns="91416" tIns="45708" rIns="91416" bIns="45708" rtlCol="0">
            <a:spAutoFit/>
          </a:bodyPr>
          <a:lstStyle/>
          <a:p>
            <a:r>
              <a:rPr lang="en-US" sz="3599" dirty="0">
                <a:latin typeface="Avenir Roman" charset="0"/>
                <a:ea typeface="Avenir Roman" charset="0"/>
                <a:cs typeface="Avenir Roman" charset="0"/>
              </a:rPr>
              <a:t>100% access to Android and iOS APIs</a:t>
            </a:r>
          </a:p>
        </p:txBody>
      </p:sp>
      <p:pic>
        <p:nvPicPr>
          <p:cNvPr id="7" name="Shape 246"/>
          <p:cNvPicPr preferRelativeResize="0"/>
          <p:nvPr/>
        </p:nvPicPr>
        <p:blipFill rotWithShape="1">
          <a:blip r:embed="rId3">
            <a:alphaModFix/>
          </a:blip>
          <a:srcRect/>
          <a:stretch/>
        </p:blipFill>
        <p:spPr>
          <a:xfrm>
            <a:off x="3939633" y="552529"/>
            <a:ext cx="6513403" cy="2209225"/>
          </a:xfrm>
          <a:prstGeom prst="rect">
            <a:avLst/>
          </a:prstGeom>
          <a:noFill/>
          <a:ln>
            <a:noFill/>
          </a:ln>
        </p:spPr>
      </p:pic>
      <p:pic>
        <p:nvPicPr>
          <p:cNvPr id="9" name="Shape 245"/>
          <p:cNvPicPr preferRelativeResize="0"/>
          <p:nvPr/>
        </p:nvPicPr>
        <p:blipFill rotWithShape="1">
          <a:blip r:embed="rId4">
            <a:alphaModFix/>
          </a:blip>
          <a:srcRect/>
          <a:stretch/>
        </p:blipFill>
        <p:spPr>
          <a:xfrm>
            <a:off x="8286905" y="2377440"/>
            <a:ext cx="2547303" cy="4297680"/>
          </a:xfrm>
          <a:prstGeom prst="rect">
            <a:avLst/>
          </a:prstGeom>
          <a:noFill/>
          <a:ln>
            <a:noFill/>
          </a:ln>
        </p:spPr>
      </p:pic>
      <p:cxnSp>
        <p:nvCxnSpPr>
          <p:cNvPr id="4" name="Straight Arrow Connector 3"/>
          <p:cNvCxnSpPr/>
          <p:nvPr/>
        </p:nvCxnSpPr>
        <p:spPr>
          <a:xfrm>
            <a:off x="5555989" y="2627663"/>
            <a:ext cx="2730915" cy="2869775"/>
          </a:xfrm>
          <a:prstGeom prst="straightConnector1">
            <a:avLst/>
          </a:prstGeom>
          <a:ln w="2603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919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439625" y="895"/>
            <a:ext cx="11335607" cy="1200491"/>
          </a:xfrm>
          <a:prstGeom prst="rect">
            <a:avLst/>
          </a:prstGeom>
          <a:noFill/>
          <a:ln>
            <a:noFill/>
          </a:ln>
        </p:spPr>
        <p:txBody>
          <a:bodyPr vert="horz" wrap="square" lIns="91411" tIns="45688" rIns="91411" bIns="45688" numCol="1" anchor="ctr" anchorCtr="0" compatLnSpc="1">
            <a:prstTxWarp prst="textNoShape">
              <a:avLst/>
            </a:prstTxWarp>
            <a:noAutofit/>
          </a:bodyPr>
          <a:lstStyle/>
          <a:p>
            <a:pPr>
              <a:buClr>
                <a:schemeClr val="dk1"/>
              </a:buClr>
            </a:pPr>
            <a:endParaRPr/>
          </a:p>
        </p:txBody>
      </p:sp>
      <p:pic>
        <p:nvPicPr>
          <p:cNvPr id="254" name="Shape 254"/>
          <p:cNvPicPr preferRelativeResize="0"/>
          <p:nvPr/>
        </p:nvPicPr>
        <p:blipFill rotWithShape="1">
          <a:blip r:embed="rId3">
            <a:alphaModFix/>
          </a:blip>
          <a:srcRect/>
          <a:stretch/>
        </p:blipFill>
        <p:spPr>
          <a:xfrm>
            <a:off x="-467667" y="-426380"/>
            <a:ext cx="9424120" cy="7861832"/>
          </a:xfrm>
          <a:prstGeom prst="rect">
            <a:avLst/>
          </a:prstGeom>
          <a:noFill/>
          <a:ln>
            <a:noFill/>
          </a:ln>
        </p:spPr>
      </p:pic>
      <p:cxnSp>
        <p:nvCxnSpPr>
          <p:cNvPr id="255" name="Shape 255"/>
          <p:cNvCxnSpPr/>
          <p:nvPr/>
        </p:nvCxnSpPr>
        <p:spPr>
          <a:xfrm rot="10800000">
            <a:off x="3444432" y="3162719"/>
            <a:ext cx="2234185" cy="109869"/>
          </a:xfrm>
          <a:prstGeom prst="straightConnector1">
            <a:avLst/>
          </a:prstGeom>
          <a:noFill/>
          <a:ln w="63500" cap="flat" cmpd="sng">
            <a:solidFill>
              <a:schemeClr val="accent1"/>
            </a:solidFill>
            <a:prstDash val="solid"/>
            <a:round/>
            <a:headEnd type="none" w="med" len="med"/>
            <a:tailEnd type="stealth" w="lg" len="lg"/>
          </a:ln>
        </p:spPr>
      </p:cxnSp>
      <p:cxnSp>
        <p:nvCxnSpPr>
          <p:cNvPr id="256" name="Shape 256"/>
          <p:cNvCxnSpPr/>
          <p:nvPr/>
        </p:nvCxnSpPr>
        <p:spPr>
          <a:xfrm flipH="1">
            <a:off x="3786273" y="3760899"/>
            <a:ext cx="1892343" cy="506388"/>
          </a:xfrm>
          <a:prstGeom prst="straightConnector1">
            <a:avLst/>
          </a:prstGeom>
          <a:noFill/>
          <a:ln w="63500" cap="flat" cmpd="sng">
            <a:solidFill>
              <a:schemeClr val="accent1"/>
            </a:solidFill>
            <a:prstDash val="solid"/>
            <a:round/>
            <a:headEnd type="none" w="med" len="med"/>
            <a:tailEnd type="stealth" w="lg" len="lg"/>
          </a:ln>
        </p:spPr>
      </p:cxnSp>
      <p:cxnSp>
        <p:nvCxnSpPr>
          <p:cNvPr id="257" name="Shape 257"/>
          <p:cNvCxnSpPr/>
          <p:nvPr/>
        </p:nvCxnSpPr>
        <p:spPr>
          <a:xfrm flipH="1">
            <a:off x="2833501" y="4432331"/>
            <a:ext cx="2991619" cy="1952775"/>
          </a:xfrm>
          <a:prstGeom prst="straightConnector1">
            <a:avLst/>
          </a:prstGeom>
          <a:noFill/>
          <a:ln w="63500" cap="flat" cmpd="sng">
            <a:solidFill>
              <a:schemeClr val="accent1"/>
            </a:solidFill>
            <a:prstDash val="solid"/>
            <a:round/>
            <a:headEnd type="none" w="med" len="med"/>
            <a:tailEnd type="stealth" w="lg" len="lg"/>
          </a:ln>
        </p:spPr>
      </p:cxnSp>
      <p:pic>
        <p:nvPicPr>
          <p:cNvPr id="258" name="Shape 258"/>
          <p:cNvPicPr preferRelativeResize="0"/>
          <p:nvPr/>
        </p:nvPicPr>
        <p:blipFill rotWithShape="1">
          <a:blip r:embed="rId4">
            <a:alphaModFix/>
          </a:blip>
          <a:srcRect/>
          <a:stretch/>
        </p:blipFill>
        <p:spPr>
          <a:xfrm>
            <a:off x="5571628" y="2583401"/>
            <a:ext cx="6513403" cy="2209225"/>
          </a:xfrm>
          <a:prstGeom prst="rect">
            <a:avLst/>
          </a:prstGeom>
          <a:noFill/>
          <a:ln>
            <a:noFill/>
          </a:ln>
        </p:spPr>
      </p:pic>
    </p:spTree>
    <p:extLst>
      <p:ext uri="{BB962C8B-B14F-4D97-AF65-F5344CB8AC3E}">
        <p14:creationId xmlns:p14="http://schemas.microsoft.com/office/powerpoint/2010/main" val="2029591870"/>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49785" y="453701"/>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a:buClr>
                <a:schemeClr val="dk1"/>
              </a:buClr>
              <a:buSzPct val="25000"/>
            </a:pPr>
            <a:r>
              <a:rPr lang="en"/>
              <a:t>How does this work?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150" y="1467180"/>
            <a:ext cx="6094413" cy="4875531"/>
          </a:xfrm>
          <a:prstGeom prst="rect">
            <a:avLst/>
          </a:prstGeom>
        </p:spPr>
      </p:pic>
    </p:spTree>
    <p:extLst>
      <p:ext uri="{BB962C8B-B14F-4D97-AF65-F5344CB8AC3E}">
        <p14:creationId xmlns:p14="http://schemas.microsoft.com/office/powerpoint/2010/main" val="86323597"/>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lvl="0">
              <a:buSzPct val="25000"/>
            </a:pPr>
            <a:r>
              <a:rPr lang="en" dirty="0">
                <a:latin typeface="Avenir Roman"/>
                <a:cs typeface="Avenir Roman"/>
              </a:rPr>
              <a:t>Platform Approaches</a:t>
            </a:r>
            <a:endParaRPr lang="en" dirty="0"/>
          </a:p>
        </p:txBody>
      </p:sp>
      <p:pic>
        <p:nvPicPr>
          <p:cNvPr id="270" name="Shape 270"/>
          <p:cNvPicPr preferRelativeResize="0"/>
          <p:nvPr/>
        </p:nvPicPr>
        <p:blipFill rotWithShape="1">
          <a:blip r:embed="rId3">
            <a:alphaModFix/>
          </a:blip>
          <a:srcRect t="-11723" b="-11723"/>
          <a:stretch/>
        </p:blipFill>
        <p:spPr>
          <a:xfrm>
            <a:off x="611031" y="1600676"/>
            <a:ext cx="10969941" cy="4524784"/>
          </a:xfrm>
          <a:prstGeom prst="rect">
            <a:avLst/>
          </a:prstGeom>
          <a:noFill/>
          <a:ln>
            <a:noFill/>
          </a:ln>
        </p:spPr>
      </p:pic>
    </p:spTree>
    <p:extLst>
      <p:ext uri="{BB962C8B-B14F-4D97-AF65-F5344CB8AC3E}">
        <p14:creationId xmlns:p14="http://schemas.microsoft.com/office/powerpoint/2010/main" val="3851015915"/>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lvl="0">
              <a:buSzPct val="25000"/>
            </a:pPr>
            <a:r>
              <a:rPr lang="en" dirty="0">
                <a:latin typeface="Avenir Roman"/>
                <a:cs typeface="Avenir Roman"/>
              </a:rPr>
              <a:t>Calling Android API</a:t>
            </a:r>
            <a:endParaRPr lang="en" dirty="0"/>
          </a:p>
        </p:txBody>
      </p:sp>
      <p:pic>
        <p:nvPicPr>
          <p:cNvPr id="301" name="Shape 301"/>
          <p:cNvPicPr preferRelativeResize="0"/>
          <p:nvPr/>
        </p:nvPicPr>
        <p:blipFill rotWithShape="1">
          <a:blip r:embed="rId3">
            <a:alphaModFix/>
          </a:blip>
          <a:srcRect t="2790" r="14552"/>
          <a:stretch/>
        </p:blipFill>
        <p:spPr>
          <a:xfrm>
            <a:off x="-202359" y="1230872"/>
            <a:ext cx="10763739" cy="5236184"/>
          </a:xfrm>
          <a:prstGeom prst="rect">
            <a:avLst/>
          </a:prstGeom>
          <a:noFill/>
          <a:ln>
            <a:noFill/>
          </a:ln>
        </p:spPr>
      </p:pic>
    </p:spTree>
    <p:extLst>
      <p:ext uri="{BB962C8B-B14F-4D97-AF65-F5344CB8AC3E}">
        <p14:creationId xmlns:p14="http://schemas.microsoft.com/office/powerpoint/2010/main" val="908205675"/>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097118-A029-4C07-9EE5-49AD6ED080AB}"/>
              </a:ext>
            </a:extLst>
          </p:cNvPr>
          <p:cNvSpPr>
            <a:spLocks noGrp="1"/>
          </p:cNvSpPr>
          <p:nvPr>
            <p:ph type="body" sz="quarter" idx="10"/>
          </p:nvPr>
        </p:nvSpPr>
        <p:spPr>
          <a:xfrm>
            <a:off x="2314573" y="1332959"/>
            <a:ext cx="7562852" cy="4244323"/>
          </a:xfrm>
        </p:spPr>
        <p:txBody>
          <a:bodyPr>
            <a:normAutofit fontScale="92500" lnSpcReduction="20000"/>
          </a:bodyPr>
          <a:lstStyle/>
          <a:p>
            <a:r>
              <a:rPr lang="en-US" dirty="0"/>
              <a:t>play.nativescript.org</a:t>
            </a:r>
            <a:br>
              <a:rPr lang="en-US" dirty="0"/>
            </a:br>
            <a:br>
              <a:rPr lang="en-US" dirty="0"/>
            </a:br>
            <a:r>
              <a:rPr lang="en-US" dirty="0"/>
              <a:t>Get your phone out</a:t>
            </a:r>
          </a:p>
          <a:p>
            <a:r>
              <a:rPr lang="en-US" dirty="0"/>
              <a:t>Go to Google Play or AppStore</a:t>
            </a:r>
          </a:p>
          <a:p>
            <a:r>
              <a:rPr lang="en-US" dirty="0"/>
              <a:t>Install</a:t>
            </a:r>
          </a:p>
          <a:p>
            <a:endParaRPr lang="en-US" dirty="0"/>
          </a:p>
          <a:p>
            <a:r>
              <a:rPr lang="en-US" dirty="0"/>
              <a:t>“</a:t>
            </a:r>
            <a:r>
              <a:rPr lang="en-US" dirty="0" err="1"/>
              <a:t>NativeScript</a:t>
            </a:r>
            <a:r>
              <a:rPr lang="en-US" dirty="0"/>
              <a:t> Playground”  </a:t>
            </a:r>
          </a:p>
          <a:p>
            <a:r>
              <a:rPr lang="en-US" dirty="0"/>
              <a:t>“</a:t>
            </a:r>
            <a:r>
              <a:rPr lang="en-US" dirty="0" err="1"/>
              <a:t>NativeScript</a:t>
            </a:r>
            <a:r>
              <a:rPr lang="en-US" dirty="0"/>
              <a:t> Preview”</a:t>
            </a:r>
            <a:endParaRPr lang="en-GB" dirty="0"/>
          </a:p>
        </p:txBody>
      </p:sp>
    </p:spTree>
    <p:extLst>
      <p:ext uri="{BB962C8B-B14F-4D97-AF65-F5344CB8AC3E}">
        <p14:creationId xmlns:p14="http://schemas.microsoft.com/office/powerpoint/2010/main" val="2280958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lvl="0">
              <a:buSzPct val="25000"/>
            </a:pPr>
            <a:r>
              <a:rPr lang="en" dirty="0">
                <a:latin typeface="Avenir Roman"/>
                <a:cs typeface="Avenir Roman"/>
              </a:rPr>
              <a:t>Calling Android API</a:t>
            </a:r>
            <a:endParaRPr lang="en" dirty="0"/>
          </a:p>
        </p:txBody>
      </p:sp>
      <p:pic>
        <p:nvPicPr>
          <p:cNvPr id="308" name="Shape 308"/>
          <p:cNvPicPr preferRelativeResize="0"/>
          <p:nvPr/>
        </p:nvPicPr>
        <p:blipFill rotWithShape="1">
          <a:blip r:embed="rId3">
            <a:alphaModFix/>
          </a:blip>
          <a:srcRect t="2790" r="14938"/>
          <a:stretch/>
        </p:blipFill>
        <p:spPr>
          <a:xfrm>
            <a:off x="-202358" y="1230872"/>
            <a:ext cx="10715020" cy="5236184"/>
          </a:xfrm>
          <a:prstGeom prst="rect">
            <a:avLst/>
          </a:prstGeom>
          <a:noFill/>
          <a:ln>
            <a:noFill/>
          </a:ln>
        </p:spPr>
      </p:pic>
    </p:spTree>
    <p:extLst>
      <p:ext uri="{BB962C8B-B14F-4D97-AF65-F5344CB8AC3E}">
        <p14:creationId xmlns:p14="http://schemas.microsoft.com/office/powerpoint/2010/main" val="2195817067"/>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lvl="0">
              <a:buSzPct val="25000"/>
            </a:pPr>
            <a:r>
              <a:rPr lang="en" dirty="0">
                <a:latin typeface="Avenir Roman"/>
                <a:cs typeface="Avenir Roman"/>
              </a:rPr>
              <a:t>Calling Android API</a:t>
            </a:r>
            <a:endParaRPr lang="en" dirty="0"/>
          </a:p>
        </p:txBody>
      </p:sp>
      <p:pic>
        <p:nvPicPr>
          <p:cNvPr id="315" name="Shape 315"/>
          <p:cNvPicPr preferRelativeResize="0"/>
          <p:nvPr/>
        </p:nvPicPr>
        <p:blipFill rotWithShape="1">
          <a:blip r:embed="rId3"/>
          <a:srcRect t="2111" r="14648"/>
          <a:stretch/>
        </p:blipFill>
        <p:spPr>
          <a:xfrm>
            <a:off x="-202360" y="1194338"/>
            <a:ext cx="10751559" cy="5272719"/>
          </a:xfrm>
          <a:prstGeom prst="rect">
            <a:avLst/>
          </a:prstGeom>
          <a:noFill/>
          <a:ln>
            <a:noFill/>
          </a:ln>
        </p:spPr>
      </p:pic>
    </p:spTree>
    <p:extLst>
      <p:ext uri="{BB962C8B-B14F-4D97-AF65-F5344CB8AC3E}">
        <p14:creationId xmlns:p14="http://schemas.microsoft.com/office/powerpoint/2010/main" val="1241827672"/>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439627" y="524802"/>
            <a:ext cx="11335607" cy="548497"/>
          </a:xfrm>
          <a:prstGeom prst="rect">
            <a:avLst/>
          </a:prstGeom>
          <a:noFill/>
          <a:ln>
            <a:noFill/>
          </a:ln>
        </p:spPr>
        <p:txBody>
          <a:bodyPr vert="horz" wrap="square" lIns="91411" tIns="45688" rIns="91411" bIns="45688" numCol="1" anchor="ctr" anchorCtr="0" compatLnSpc="1">
            <a:prstTxWarp prst="textNoShape">
              <a:avLst/>
            </a:prstTxWarp>
            <a:noAutofit/>
          </a:bodyPr>
          <a:lstStyle/>
          <a:p>
            <a:pPr>
              <a:buClr>
                <a:schemeClr val="dk1"/>
              </a:buClr>
              <a:buSzPct val="25000"/>
            </a:pPr>
            <a:r>
              <a:rPr lang="en" dirty="0">
                <a:latin typeface="Avenir Roman"/>
                <a:cs typeface="Avenir Roman"/>
              </a:rPr>
              <a:t>Calling Android API</a:t>
            </a:r>
          </a:p>
        </p:txBody>
      </p:sp>
      <p:pic>
        <p:nvPicPr>
          <p:cNvPr id="322" name="Shape 322"/>
          <p:cNvPicPr preferRelativeResize="0"/>
          <p:nvPr/>
        </p:nvPicPr>
        <p:blipFill rotWithShape="1">
          <a:blip r:embed="rId3">
            <a:alphaModFix/>
          </a:blip>
          <a:srcRect t="2790" b="5872"/>
          <a:stretch/>
        </p:blipFill>
        <p:spPr>
          <a:xfrm>
            <a:off x="-203557" y="1230872"/>
            <a:ext cx="12596717" cy="4919912"/>
          </a:xfrm>
          <a:prstGeom prst="rect">
            <a:avLst/>
          </a:prstGeom>
          <a:noFill/>
          <a:ln>
            <a:noFill/>
          </a:ln>
        </p:spPr>
      </p:pic>
    </p:spTree>
    <p:extLst>
      <p:ext uri="{BB962C8B-B14F-4D97-AF65-F5344CB8AC3E}">
        <p14:creationId xmlns:p14="http://schemas.microsoft.com/office/powerpoint/2010/main" val="762748867"/>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Shape 406"/>
          <p:cNvSpPr/>
          <p:nvPr/>
        </p:nvSpPr>
        <p:spPr>
          <a:xfrm>
            <a:off x="2908033" y="5621867"/>
            <a:ext cx="28132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Android</a:t>
            </a:r>
            <a:endParaRPr sz="3200">
              <a:latin typeface="Roboto"/>
              <a:ea typeface="Roboto"/>
              <a:cs typeface="Roboto"/>
              <a:sym typeface="Roboto"/>
            </a:endParaRPr>
          </a:p>
        </p:txBody>
      </p:sp>
      <p:cxnSp>
        <p:nvCxnSpPr>
          <p:cNvPr id="407" name="Shape 407"/>
          <p:cNvCxnSpPr/>
          <p:nvPr/>
        </p:nvCxnSpPr>
        <p:spPr>
          <a:xfrm>
            <a:off x="2524567" y="314267"/>
            <a:ext cx="0" cy="6298400"/>
          </a:xfrm>
          <a:prstGeom prst="straightConnector1">
            <a:avLst/>
          </a:prstGeom>
          <a:noFill/>
          <a:ln w="19050" cap="flat" cmpd="sng">
            <a:solidFill>
              <a:schemeClr val="dk2"/>
            </a:solidFill>
            <a:prstDash val="solid"/>
            <a:round/>
            <a:headEnd type="none" w="lg" len="lg"/>
            <a:tailEnd type="none" w="lg" len="lg"/>
          </a:ln>
        </p:spPr>
      </p:cxnSp>
      <p:sp>
        <p:nvSpPr>
          <p:cNvPr id="408" name="Shape 408"/>
          <p:cNvSpPr/>
          <p:nvPr/>
        </p:nvSpPr>
        <p:spPr>
          <a:xfrm>
            <a:off x="6902439" y="5641467"/>
            <a:ext cx="21532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IOS</a:t>
            </a:r>
            <a:endParaRPr sz="3200">
              <a:latin typeface="Roboto"/>
              <a:ea typeface="Roboto"/>
              <a:cs typeface="Roboto"/>
              <a:sym typeface="Roboto"/>
            </a:endParaRPr>
          </a:p>
        </p:txBody>
      </p:sp>
      <p:cxnSp>
        <p:nvCxnSpPr>
          <p:cNvPr id="409" name="Shape 409"/>
          <p:cNvCxnSpPr/>
          <p:nvPr/>
        </p:nvCxnSpPr>
        <p:spPr>
          <a:xfrm rot="10800000">
            <a:off x="317000" y="5299400"/>
            <a:ext cx="11558000" cy="0"/>
          </a:xfrm>
          <a:prstGeom prst="straightConnector1">
            <a:avLst/>
          </a:prstGeom>
          <a:noFill/>
          <a:ln w="19050" cap="flat" cmpd="sng">
            <a:solidFill>
              <a:schemeClr val="dk2"/>
            </a:solidFill>
            <a:prstDash val="solid"/>
            <a:round/>
            <a:headEnd type="none" w="lg" len="lg"/>
            <a:tailEnd type="none" w="lg" len="lg"/>
          </a:ln>
        </p:spPr>
      </p:cxnSp>
      <p:cxnSp>
        <p:nvCxnSpPr>
          <p:cNvPr id="410" name="Shape 410"/>
          <p:cNvCxnSpPr/>
          <p:nvPr/>
        </p:nvCxnSpPr>
        <p:spPr>
          <a:xfrm rot="10800000">
            <a:off x="317000" y="3617433"/>
            <a:ext cx="11558000" cy="0"/>
          </a:xfrm>
          <a:prstGeom prst="straightConnector1">
            <a:avLst/>
          </a:prstGeom>
          <a:noFill/>
          <a:ln w="19050" cap="flat" cmpd="sng">
            <a:solidFill>
              <a:schemeClr val="dk2"/>
            </a:solidFill>
            <a:prstDash val="solid"/>
            <a:round/>
            <a:headEnd type="none" w="lg" len="lg"/>
            <a:tailEnd type="none" w="lg" len="lg"/>
          </a:ln>
        </p:spPr>
      </p:cxnSp>
      <p:cxnSp>
        <p:nvCxnSpPr>
          <p:cNvPr id="411" name="Shape 411"/>
          <p:cNvCxnSpPr/>
          <p:nvPr/>
        </p:nvCxnSpPr>
        <p:spPr>
          <a:xfrm rot="10800000">
            <a:off x="317000" y="1845700"/>
            <a:ext cx="11558000" cy="0"/>
          </a:xfrm>
          <a:prstGeom prst="straightConnector1">
            <a:avLst/>
          </a:prstGeom>
          <a:noFill/>
          <a:ln w="19050" cap="flat" cmpd="sng">
            <a:solidFill>
              <a:schemeClr val="dk2"/>
            </a:solidFill>
            <a:prstDash val="solid"/>
            <a:round/>
            <a:headEnd type="none" w="lg" len="lg"/>
            <a:tailEnd type="none" w="lg" len="lg"/>
          </a:ln>
        </p:spPr>
      </p:cxnSp>
      <p:sp>
        <p:nvSpPr>
          <p:cNvPr id="412" name="Shape 412"/>
          <p:cNvSpPr/>
          <p:nvPr/>
        </p:nvSpPr>
        <p:spPr>
          <a:xfrm>
            <a:off x="2908033" y="4116033"/>
            <a:ext cx="61476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2400">
                <a:latin typeface="Roboto"/>
                <a:ea typeface="Roboto"/>
                <a:cs typeface="Roboto"/>
                <a:sym typeface="Roboto"/>
              </a:rPr>
              <a:t>NativeScript Runtimes</a:t>
            </a:r>
            <a:endParaRPr sz="2400">
              <a:latin typeface="Roboto"/>
              <a:ea typeface="Roboto"/>
              <a:cs typeface="Roboto"/>
              <a:sym typeface="Roboto"/>
            </a:endParaRPr>
          </a:p>
        </p:txBody>
      </p:sp>
      <p:sp>
        <p:nvSpPr>
          <p:cNvPr id="413" name="Shape 413"/>
          <p:cNvSpPr txBox="1"/>
          <p:nvPr/>
        </p:nvSpPr>
        <p:spPr>
          <a:xfrm>
            <a:off x="317000" y="5660867"/>
            <a:ext cx="2138400" cy="6460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Native Code</a:t>
            </a:r>
            <a:endParaRPr sz="2400">
              <a:solidFill>
                <a:schemeClr val="dk2"/>
              </a:solidFill>
              <a:latin typeface="Roboto"/>
              <a:ea typeface="Roboto"/>
              <a:cs typeface="Roboto"/>
              <a:sym typeface="Roboto"/>
            </a:endParaRPr>
          </a:p>
        </p:txBody>
      </p:sp>
      <p:sp>
        <p:nvSpPr>
          <p:cNvPr id="414" name="Shape 414"/>
          <p:cNvSpPr/>
          <p:nvPr/>
        </p:nvSpPr>
        <p:spPr>
          <a:xfrm>
            <a:off x="2908033" y="2272733"/>
            <a:ext cx="6147600" cy="950400"/>
          </a:xfrm>
          <a:prstGeom prst="roundRect">
            <a:avLst>
              <a:gd name="adj" fmla="val 16667"/>
            </a:avLst>
          </a:prstGeom>
          <a:solidFill>
            <a:srgbClr val="3C5BFE"/>
          </a:solidFill>
          <a:ln>
            <a:noFill/>
          </a:ln>
        </p:spPr>
        <p:txBody>
          <a:bodyPr wrap="square" lIns="121900" tIns="121900" rIns="121900" bIns="121900" anchor="ctr" anchorCtr="0">
            <a:noAutofit/>
          </a:bodyPr>
          <a:lstStyle/>
          <a:p>
            <a:pPr algn="ctr"/>
            <a:r>
              <a:rPr lang="en" sz="2400">
                <a:solidFill>
                  <a:srgbClr val="FFFFFF"/>
                </a:solidFill>
                <a:latin typeface="Roboto"/>
                <a:ea typeface="Roboto"/>
                <a:cs typeface="Roboto"/>
                <a:sym typeface="Roboto"/>
              </a:rPr>
              <a:t>NativeScript Core Modules</a:t>
            </a:r>
            <a:endParaRPr sz="2400">
              <a:solidFill>
                <a:srgbClr val="FFFFFF"/>
              </a:solidFill>
              <a:latin typeface="Roboto"/>
              <a:ea typeface="Roboto"/>
              <a:cs typeface="Roboto"/>
              <a:sym typeface="Roboto"/>
            </a:endParaRPr>
          </a:p>
          <a:p>
            <a:pPr algn="ctr"/>
            <a:r>
              <a:rPr lang="en" sz="2400" i="1">
                <a:solidFill>
                  <a:srgbClr val="FFFFFF"/>
                </a:solidFill>
                <a:latin typeface="Roboto"/>
                <a:ea typeface="Roboto"/>
                <a:cs typeface="Roboto"/>
                <a:sym typeface="Roboto"/>
              </a:rPr>
              <a:t>(UI Views and Layouts)</a:t>
            </a:r>
            <a:endParaRPr sz="2400" i="1">
              <a:solidFill>
                <a:srgbClr val="FFFFFF"/>
              </a:solidFill>
              <a:latin typeface="Roboto"/>
              <a:ea typeface="Roboto"/>
              <a:cs typeface="Roboto"/>
              <a:sym typeface="Roboto"/>
            </a:endParaRPr>
          </a:p>
        </p:txBody>
      </p:sp>
      <p:sp>
        <p:nvSpPr>
          <p:cNvPr id="415" name="Shape 415"/>
          <p:cNvSpPr txBox="1"/>
          <p:nvPr/>
        </p:nvSpPr>
        <p:spPr>
          <a:xfrm>
            <a:off x="317000" y="3983217"/>
            <a:ext cx="21384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Native API Access</a:t>
            </a:r>
            <a:endParaRPr sz="2400">
              <a:solidFill>
                <a:schemeClr val="dk2"/>
              </a:solidFill>
              <a:latin typeface="Roboto"/>
              <a:ea typeface="Roboto"/>
              <a:cs typeface="Roboto"/>
              <a:sym typeface="Roboto"/>
            </a:endParaRPr>
          </a:p>
        </p:txBody>
      </p:sp>
      <p:sp>
        <p:nvSpPr>
          <p:cNvPr id="416" name="Shape 416"/>
          <p:cNvSpPr txBox="1"/>
          <p:nvPr/>
        </p:nvSpPr>
        <p:spPr>
          <a:xfrm>
            <a:off x="94600" y="2256367"/>
            <a:ext cx="23608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Cross Platform Abstraction</a:t>
            </a:r>
            <a:endParaRPr sz="2400">
              <a:solidFill>
                <a:schemeClr val="dk2"/>
              </a:solidFill>
              <a:latin typeface="Roboto"/>
              <a:ea typeface="Roboto"/>
              <a:cs typeface="Roboto"/>
              <a:sym typeface="Roboto"/>
            </a:endParaRPr>
          </a:p>
        </p:txBody>
      </p:sp>
      <p:sp>
        <p:nvSpPr>
          <p:cNvPr id="417" name="Shape 417"/>
          <p:cNvSpPr txBox="1"/>
          <p:nvPr/>
        </p:nvSpPr>
        <p:spPr>
          <a:xfrm>
            <a:off x="51500" y="529500"/>
            <a:ext cx="23608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Application Framework</a:t>
            </a:r>
            <a:endParaRPr sz="2400">
              <a:solidFill>
                <a:schemeClr val="dk2"/>
              </a:solidFill>
              <a:latin typeface="Roboto"/>
              <a:ea typeface="Roboto"/>
              <a:cs typeface="Roboto"/>
              <a:sym typeface="Roboto"/>
            </a:endParaRPr>
          </a:p>
        </p:txBody>
      </p:sp>
      <p:sp>
        <p:nvSpPr>
          <p:cNvPr id="418" name="Shape 418"/>
          <p:cNvSpPr/>
          <p:nvPr/>
        </p:nvSpPr>
        <p:spPr>
          <a:xfrm>
            <a:off x="2908033" y="598600"/>
            <a:ext cx="4028000" cy="1014400"/>
          </a:xfrm>
          <a:prstGeom prst="roundRect">
            <a:avLst>
              <a:gd name="adj" fmla="val 16667"/>
            </a:avLst>
          </a:prstGeom>
          <a:solidFill>
            <a:srgbClr val="3C5BFE"/>
          </a:solidFill>
          <a:ln>
            <a:noFill/>
          </a:ln>
        </p:spPr>
        <p:txBody>
          <a:bodyPr wrap="square" lIns="121900" tIns="121900" rIns="121900" bIns="121900" anchor="ctr" anchorCtr="0">
            <a:noAutofit/>
          </a:bodyPr>
          <a:lstStyle/>
          <a:p>
            <a:pPr algn="ctr"/>
            <a:r>
              <a:rPr lang="en" sz="2400" dirty="0">
                <a:solidFill>
                  <a:srgbClr val="FFFFFF"/>
                </a:solidFill>
                <a:latin typeface="Roboto"/>
                <a:ea typeface="Roboto"/>
                <a:cs typeface="Roboto"/>
                <a:sym typeface="Roboto"/>
              </a:rPr>
              <a:t>NativeScript Core Modules</a:t>
            </a:r>
            <a:endParaRPr sz="2400" dirty="0">
              <a:solidFill>
                <a:srgbClr val="FFFFFF"/>
              </a:solidFill>
              <a:latin typeface="Roboto"/>
              <a:ea typeface="Roboto"/>
              <a:cs typeface="Roboto"/>
              <a:sym typeface="Roboto"/>
            </a:endParaRPr>
          </a:p>
          <a:p>
            <a:pPr algn="ctr"/>
            <a:r>
              <a:rPr lang="en" sz="2400" i="1" dirty="0">
                <a:solidFill>
                  <a:srgbClr val="FFFFFF"/>
                </a:solidFill>
                <a:latin typeface="Roboto"/>
                <a:ea typeface="Roboto"/>
                <a:cs typeface="Roboto"/>
                <a:sym typeface="Roboto"/>
              </a:rPr>
              <a:t>(data-binding, navigation, XML)</a:t>
            </a:r>
            <a:endParaRPr sz="2400" i="1" dirty="0">
              <a:solidFill>
                <a:srgbClr val="FFFFFF"/>
              </a:solidFill>
              <a:latin typeface="Roboto"/>
              <a:ea typeface="Roboto"/>
              <a:cs typeface="Roboto"/>
              <a:sym typeface="Roboto"/>
            </a:endParaRPr>
          </a:p>
        </p:txBody>
      </p:sp>
      <p:sp>
        <p:nvSpPr>
          <p:cNvPr id="419" name="Shape 419"/>
          <p:cNvSpPr/>
          <p:nvPr/>
        </p:nvSpPr>
        <p:spPr>
          <a:xfrm>
            <a:off x="7105567" y="598600"/>
            <a:ext cx="23608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dirty="0">
                <a:latin typeface="Roboto"/>
                <a:ea typeface="Roboto"/>
                <a:cs typeface="Roboto"/>
                <a:sym typeface="Roboto"/>
              </a:rPr>
              <a:t>Angular</a:t>
            </a:r>
            <a:endParaRPr sz="3200" dirty="0">
              <a:latin typeface="Roboto"/>
              <a:ea typeface="Roboto"/>
              <a:cs typeface="Roboto"/>
              <a:sym typeface="Roboto"/>
            </a:endParaRPr>
          </a:p>
        </p:txBody>
      </p:sp>
      <p:sp>
        <p:nvSpPr>
          <p:cNvPr id="420" name="Shape 420"/>
          <p:cNvSpPr/>
          <p:nvPr/>
        </p:nvSpPr>
        <p:spPr>
          <a:xfrm>
            <a:off x="9833333" y="598600"/>
            <a:ext cx="19796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Vue</a:t>
            </a:r>
            <a:endParaRPr sz="3200">
              <a:latin typeface="Roboto"/>
              <a:ea typeface="Roboto"/>
              <a:cs typeface="Roboto"/>
              <a:sym typeface="Roboto"/>
            </a:endParaRPr>
          </a:p>
        </p:txBody>
      </p:sp>
      <p:sp>
        <p:nvSpPr>
          <p:cNvPr id="421" name="Shape 421"/>
          <p:cNvSpPr/>
          <p:nvPr/>
        </p:nvSpPr>
        <p:spPr>
          <a:xfrm>
            <a:off x="9833333" y="2212400"/>
            <a:ext cx="1870000" cy="409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Plugins</a:t>
            </a:r>
            <a:endParaRPr sz="3200">
              <a:latin typeface="Roboto"/>
              <a:ea typeface="Roboto"/>
              <a:cs typeface="Roboto"/>
              <a:sym typeface="Roboto"/>
            </a:endParaRPr>
          </a:p>
        </p:txBody>
      </p:sp>
    </p:spTree>
    <p:extLst>
      <p:ext uri="{BB962C8B-B14F-4D97-AF65-F5344CB8AC3E}">
        <p14:creationId xmlns:p14="http://schemas.microsoft.com/office/powerpoint/2010/main" val="3434233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1850800" y="701800"/>
            <a:ext cx="8490400" cy="5454400"/>
          </a:xfrm>
          <a:prstGeom prst="rect">
            <a:avLst/>
          </a:prstGeom>
        </p:spPr>
        <p:txBody>
          <a:bodyPr wrap="square" lIns="121900" tIns="121900" rIns="121900" bIns="121900" anchor="ctr" anchorCtr="0">
            <a:noAutofit/>
          </a:bodyPr>
          <a:lstStyle/>
          <a:p>
            <a:pPr algn="ctr"/>
            <a:r>
              <a:rPr lang="en"/>
              <a:t>One</a:t>
            </a:r>
            <a:r>
              <a:rPr lang="en">
                <a:latin typeface="Roboto Thin"/>
                <a:ea typeface="Roboto Thin"/>
                <a:cs typeface="Roboto Thin"/>
                <a:sym typeface="Roboto Thin"/>
              </a:rPr>
              <a:t> code base</a:t>
            </a:r>
            <a:endParaRPr>
              <a:latin typeface="Roboto Thin"/>
              <a:ea typeface="Roboto Thin"/>
              <a:cs typeface="Roboto Thin"/>
              <a:sym typeface="Roboto Thin"/>
            </a:endParaRPr>
          </a:p>
          <a:p>
            <a:pPr algn="ctr"/>
            <a:r>
              <a:rPr lang="en"/>
              <a:t>Two</a:t>
            </a:r>
            <a:r>
              <a:rPr lang="en">
                <a:latin typeface="Roboto Thin"/>
                <a:ea typeface="Roboto Thin"/>
                <a:cs typeface="Roboto Thin"/>
                <a:sym typeface="Roboto Thin"/>
              </a:rPr>
              <a:t> platforms</a:t>
            </a:r>
            <a:endParaRPr>
              <a:latin typeface="Roboto Thin"/>
              <a:ea typeface="Roboto Thin"/>
              <a:cs typeface="Roboto Thin"/>
              <a:sym typeface="Roboto Thin"/>
            </a:endParaRPr>
          </a:p>
        </p:txBody>
      </p:sp>
    </p:spTree>
    <p:extLst>
      <p:ext uri="{BB962C8B-B14F-4D97-AF65-F5344CB8AC3E}">
        <p14:creationId xmlns:p14="http://schemas.microsoft.com/office/powerpoint/2010/main" val="3875048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415600" y="593367"/>
            <a:ext cx="11360800" cy="763600"/>
          </a:xfrm>
          <a:prstGeom prst="rect">
            <a:avLst/>
          </a:prstGeom>
        </p:spPr>
        <p:txBody>
          <a:bodyPr wrap="square" lIns="121900" tIns="121900" rIns="121900" bIns="121900" anchor="t" anchorCtr="0">
            <a:noAutofit/>
          </a:bodyPr>
          <a:lstStyle/>
          <a:p>
            <a:pPr algn="ctr"/>
            <a:r>
              <a:rPr lang="en" sz="4800"/>
              <a:t>Core Modules</a:t>
            </a:r>
            <a:endParaRPr sz="4800"/>
          </a:p>
          <a:p>
            <a:pPr algn="ctr"/>
            <a:r>
              <a:rPr lang="en" sz="4000"/>
              <a:t>(Non-UI)</a:t>
            </a:r>
            <a:endParaRPr sz="4000"/>
          </a:p>
        </p:txBody>
      </p:sp>
      <p:sp>
        <p:nvSpPr>
          <p:cNvPr id="432" name="Shape 432"/>
          <p:cNvSpPr/>
          <p:nvPr/>
        </p:nvSpPr>
        <p:spPr>
          <a:xfrm>
            <a:off x="1406600" y="29634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File System</a:t>
            </a:r>
            <a:endParaRPr sz="3200">
              <a:solidFill>
                <a:srgbClr val="3C5BFE"/>
              </a:solidFill>
              <a:latin typeface="Roboto"/>
              <a:ea typeface="Roboto"/>
              <a:cs typeface="Roboto"/>
              <a:sym typeface="Roboto"/>
            </a:endParaRPr>
          </a:p>
        </p:txBody>
      </p:sp>
      <p:sp>
        <p:nvSpPr>
          <p:cNvPr id="433" name="Shape 433"/>
          <p:cNvSpPr/>
          <p:nvPr/>
        </p:nvSpPr>
        <p:spPr>
          <a:xfrm>
            <a:off x="4622800" y="29634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Resources</a:t>
            </a:r>
            <a:endParaRPr sz="3200">
              <a:solidFill>
                <a:srgbClr val="3C5BFE"/>
              </a:solidFill>
              <a:latin typeface="Roboto"/>
              <a:ea typeface="Roboto"/>
              <a:cs typeface="Roboto"/>
              <a:sym typeface="Roboto"/>
            </a:endParaRPr>
          </a:p>
        </p:txBody>
      </p:sp>
      <p:sp>
        <p:nvSpPr>
          <p:cNvPr id="434" name="Shape 434"/>
          <p:cNvSpPr/>
          <p:nvPr/>
        </p:nvSpPr>
        <p:spPr>
          <a:xfrm>
            <a:off x="7839000" y="29634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Local Storage</a:t>
            </a:r>
            <a:endParaRPr sz="3200">
              <a:solidFill>
                <a:srgbClr val="3C5BFE"/>
              </a:solidFill>
              <a:latin typeface="Roboto"/>
              <a:ea typeface="Roboto"/>
              <a:cs typeface="Roboto"/>
              <a:sym typeface="Roboto"/>
            </a:endParaRPr>
          </a:p>
        </p:txBody>
      </p:sp>
      <p:sp>
        <p:nvSpPr>
          <p:cNvPr id="435" name="Shape 435"/>
          <p:cNvSpPr/>
          <p:nvPr/>
        </p:nvSpPr>
        <p:spPr>
          <a:xfrm>
            <a:off x="1406600" y="41541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HTTP</a:t>
            </a:r>
            <a:endParaRPr sz="3200">
              <a:solidFill>
                <a:srgbClr val="3C5BFE"/>
              </a:solidFill>
              <a:latin typeface="Roboto"/>
              <a:ea typeface="Roboto"/>
              <a:cs typeface="Roboto"/>
              <a:sym typeface="Roboto"/>
            </a:endParaRPr>
          </a:p>
        </p:txBody>
      </p:sp>
      <p:sp>
        <p:nvSpPr>
          <p:cNvPr id="436" name="Shape 436"/>
          <p:cNvSpPr/>
          <p:nvPr/>
        </p:nvSpPr>
        <p:spPr>
          <a:xfrm>
            <a:off x="4622800" y="41541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Timers</a:t>
            </a:r>
            <a:endParaRPr sz="3200">
              <a:solidFill>
                <a:srgbClr val="3C5BFE"/>
              </a:solidFill>
              <a:latin typeface="Roboto"/>
              <a:ea typeface="Roboto"/>
              <a:cs typeface="Roboto"/>
              <a:sym typeface="Roboto"/>
            </a:endParaRPr>
          </a:p>
        </p:txBody>
      </p:sp>
      <p:sp>
        <p:nvSpPr>
          <p:cNvPr id="437" name="Shape 437"/>
          <p:cNvSpPr/>
          <p:nvPr/>
        </p:nvSpPr>
        <p:spPr>
          <a:xfrm>
            <a:off x="7839000" y="4154151"/>
            <a:ext cx="2946400" cy="875600"/>
          </a:xfrm>
          <a:prstGeom prst="roundRect">
            <a:avLst>
              <a:gd name="adj" fmla="val 16667"/>
            </a:avLst>
          </a:prstGeom>
          <a:noFill/>
          <a:ln w="9525"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algn="ctr"/>
            <a:r>
              <a:rPr lang="en" sz="3200">
                <a:solidFill>
                  <a:srgbClr val="3C5BFE"/>
                </a:solidFill>
                <a:latin typeface="Roboto"/>
                <a:ea typeface="Roboto"/>
                <a:cs typeface="Roboto"/>
                <a:sym typeface="Roboto"/>
              </a:rPr>
              <a:t>Etc.</a:t>
            </a:r>
            <a:endParaRPr sz="3200">
              <a:solidFill>
                <a:srgbClr val="3C5BFE"/>
              </a:solidFill>
              <a:latin typeface="Roboto"/>
              <a:ea typeface="Roboto"/>
              <a:cs typeface="Roboto"/>
              <a:sym typeface="Roboto"/>
            </a:endParaRPr>
          </a:p>
        </p:txBody>
      </p:sp>
    </p:spTree>
    <p:extLst>
      <p:ext uri="{BB962C8B-B14F-4D97-AF65-F5344CB8AC3E}">
        <p14:creationId xmlns:p14="http://schemas.microsoft.com/office/powerpoint/2010/main" val="4271412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Avenir Roman"/>
                <a:cs typeface="Avenir Roman"/>
              </a:rPr>
              <a:t>Example: NativeScript file module</a:t>
            </a:r>
          </a:p>
        </p:txBody>
      </p:sp>
      <p:pic>
        <p:nvPicPr>
          <p:cNvPr id="7" name="Picture 6" descr="Screen Shot 2015-01-30 at 12.59.57 PM.png"/>
          <p:cNvPicPr>
            <a:picLocks noChangeAspect="1"/>
          </p:cNvPicPr>
          <p:nvPr/>
        </p:nvPicPr>
        <p:blipFill>
          <a:blip r:embed="rId2">
            <a:alphaModFix amt="51000"/>
            <a:extLst>
              <a:ext uri="{28A0092B-C50C-407E-A947-70E740481C1C}">
                <a14:useLocalDpi xmlns:a14="http://schemas.microsoft.com/office/drawing/2010/main"/>
              </a:ext>
            </a:extLst>
          </a:blip>
          <a:stretch>
            <a:fillRect/>
          </a:stretch>
        </p:blipFill>
        <p:spPr>
          <a:xfrm>
            <a:off x="1669015" y="4685166"/>
            <a:ext cx="9876667" cy="1152079"/>
          </a:xfrm>
          <a:prstGeom prst="rect">
            <a:avLst/>
          </a:prstGeom>
        </p:spPr>
      </p:pic>
      <p:pic>
        <p:nvPicPr>
          <p:cNvPr id="9" name="Picture 8" descr="Screen Shot 2015-01-30 at 1.02.28 PM.png"/>
          <p:cNvPicPr>
            <a:picLocks noChangeAspect="1"/>
          </p:cNvPicPr>
          <p:nvPr/>
        </p:nvPicPr>
        <p:blipFill>
          <a:blip r:embed="rId3">
            <a:alphaModFix amt="50000"/>
            <a:extLst>
              <a:ext uri="{28A0092B-C50C-407E-A947-70E740481C1C}">
                <a14:useLocalDpi xmlns:a14="http://schemas.microsoft.com/office/drawing/2010/main"/>
              </a:ext>
            </a:extLst>
          </a:blip>
          <a:stretch>
            <a:fillRect/>
          </a:stretch>
        </p:blipFill>
        <p:spPr>
          <a:xfrm>
            <a:off x="1669017" y="3274518"/>
            <a:ext cx="4631647" cy="583421"/>
          </a:xfrm>
          <a:prstGeom prst="rect">
            <a:avLst/>
          </a:prstGeom>
        </p:spPr>
      </p:pic>
      <p:cxnSp>
        <p:nvCxnSpPr>
          <p:cNvPr id="10" name="Straight Arrow Connector 9"/>
          <p:cNvCxnSpPr/>
          <p:nvPr/>
        </p:nvCxnSpPr>
        <p:spPr>
          <a:xfrm flipH="1">
            <a:off x="3778088" y="2216303"/>
            <a:ext cx="1" cy="899787"/>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8061593" y="2143219"/>
            <a:ext cx="0" cy="2991700"/>
          </a:xfrm>
          <a:prstGeom prst="straightConnector1">
            <a:avLst/>
          </a:prstGeom>
          <a:ln w="28575">
            <a:solidFill>
              <a:srgbClr val="3D59FE"/>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438154" y="1284271"/>
            <a:ext cx="10452455" cy="1259885"/>
          </a:xfrm>
          <a:prstGeom prst="rect">
            <a:avLst/>
          </a:prstGeom>
          <a:noFill/>
          <a:ln w="38100">
            <a:solidFill>
              <a:srgbClr val="3D59FE"/>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400"/>
          </a:p>
        </p:txBody>
      </p:sp>
      <p:pic>
        <p:nvPicPr>
          <p:cNvPr id="13" name="Picture 12"/>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457922" y="4718054"/>
            <a:ext cx="1233725" cy="833729"/>
          </a:xfrm>
          <a:prstGeom prst="rect">
            <a:avLst/>
          </a:prstGeom>
        </p:spPr>
      </p:pic>
      <p:pic>
        <p:nvPicPr>
          <p:cNvPr id="14" name="Picture 13"/>
          <p:cNvPicPr>
            <a:picLocks noChangeAspect="1"/>
          </p:cNvPicPr>
          <p:nvPr/>
        </p:nvPicPr>
        <p:blipFill>
          <a:blip r:embed="rId5" cstate="screen">
            <a:alphaModFix amt="36000"/>
            <a:extLst>
              <a:ext uri="{28A0092B-C50C-407E-A947-70E740481C1C}">
                <a14:useLocalDpi xmlns:a14="http://schemas.microsoft.com/office/drawing/2010/main"/>
              </a:ext>
            </a:extLst>
          </a:blip>
          <a:stretch>
            <a:fillRect/>
          </a:stretch>
        </p:blipFill>
        <p:spPr>
          <a:xfrm>
            <a:off x="400907" y="3030281"/>
            <a:ext cx="1407183" cy="95094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921" y="1345291"/>
            <a:ext cx="6726051" cy="1171100"/>
          </a:xfrm>
          <a:prstGeom prst="rect">
            <a:avLst/>
          </a:prstGeom>
        </p:spPr>
      </p:pic>
    </p:spTree>
    <p:extLst>
      <p:ext uri="{BB962C8B-B14F-4D97-AF65-F5344CB8AC3E}">
        <p14:creationId xmlns:p14="http://schemas.microsoft.com/office/powerpoint/2010/main" val="2642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0.70"/>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par>
                                <p:cTn id="10" presetID="55"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strVal val="#ppt_w*0.7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animEffect transition="in" filter="fade">
                                      <p:cBhvr>
                                        <p:cTn id="14" dur="1000"/>
                                        <p:tgtEl>
                                          <p:spTgt spid="9"/>
                                        </p:tgtEl>
                                      </p:cBhvr>
                                    </p:animEffect>
                                  </p:childTnLst>
                                </p:cTn>
                              </p:par>
                              <p:par>
                                <p:cTn id="15" presetID="55"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0" fill="hold"/>
                                        <p:tgtEl>
                                          <p:spTgt spid="10"/>
                                        </p:tgtEl>
                                        <p:attrNameLst>
                                          <p:attrName>ppt_w</p:attrName>
                                        </p:attrNameLst>
                                      </p:cBhvr>
                                      <p:tavLst>
                                        <p:tav tm="0">
                                          <p:val>
                                            <p:strVal val="#ppt_w*0.70"/>
                                          </p:val>
                                        </p:tav>
                                        <p:tav tm="100000">
                                          <p:val>
                                            <p:strVal val="#ppt_w"/>
                                          </p:val>
                                        </p:tav>
                                      </p:tavLst>
                                    </p:anim>
                                    <p:anim calcmode="lin" valueType="num">
                                      <p:cBhvr>
                                        <p:cTn id="18" dur="1000" fill="hold"/>
                                        <p:tgtEl>
                                          <p:spTgt spid="10"/>
                                        </p:tgtEl>
                                        <p:attrNameLst>
                                          <p:attrName>ppt_h</p:attrName>
                                        </p:attrNameLst>
                                      </p:cBhvr>
                                      <p:tavLst>
                                        <p:tav tm="0">
                                          <p:val>
                                            <p:strVal val="#ppt_h"/>
                                          </p:val>
                                        </p:tav>
                                        <p:tav tm="100000">
                                          <p:val>
                                            <p:strVal val="#ppt_h"/>
                                          </p:val>
                                        </p:tav>
                                      </p:tavLst>
                                    </p:anim>
                                    <p:animEffect transition="in" filter="fade">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1000" fill="hold"/>
                                        <p:tgtEl>
                                          <p:spTgt spid="13"/>
                                        </p:tgtEl>
                                        <p:attrNameLst>
                                          <p:attrName>ppt_w</p:attrName>
                                        </p:attrNameLst>
                                      </p:cBhvr>
                                      <p:tavLst>
                                        <p:tav tm="0">
                                          <p:val>
                                            <p:strVal val="#ppt_w*0.70"/>
                                          </p:val>
                                        </p:tav>
                                        <p:tav tm="100000">
                                          <p:val>
                                            <p:strVal val="#ppt_w"/>
                                          </p:val>
                                        </p:tav>
                                      </p:tavLst>
                                    </p:anim>
                                    <p:anim calcmode="lin" valueType="num">
                                      <p:cBhvr>
                                        <p:cTn id="25" dur="1000" fill="hold"/>
                                        <p:tgtEl>
                                          <p:spTgt spid="13"/>
                                        </p:tgtEl>
                                        <p:attrNameLst>
                                          <p:attrName>ppt_h</p:attrName>
                                        </p:attrNameLst>
                                      </p:cBhvr>
                                      <p:tavLst>
                                        <p:tav tm="0">
                                          <p:val>
                                            <p:strVal val="#ppt_h"/>
                                          </p:val>
                                        </p:tav>
                                        <p:tav tm="100000">
                                          <p:val>
                                            <p:strVal val="#ppt_h"/>
                                          </p:val>
                                        </p:tav>
                                      </p:tavLst>
                                    </p:anim>
                                    <p:animEffect transition="in" filter="fade">
                                      <p:cBhvr>
                                        <p:cTn id="26" dur="1000"/>
                                        <p:tgtEl>
                                          <p:spTgt spid="13"/>
                                        </p:tgtEl>
                                      </p:cBhvr>
                                    </p:animEffect>
                                  </p:childTnLst>
                                </p:cTn>
                              </p:par>
                              <p:par>
                                <p:cTn id="27" presetID="55"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ppt_w</p:attrName>
                                        </p:attrNameLst>
                                      </p:cBhvr>
                                      <p:tavLst>
                                        <p:tav tm="0">
                                          <p:val>
                                            <p:strVal val="#ppt_w*0.70"/>
                                          </p:val>
                                        </p:tav>
                                        <p:tav tm="100000">
                                          <p:val>
                                            <p:strVal val="#ppt_w"/>
                                          </p:val>
                                        </p:tav>
                                      </p:tavLst>
                                    </p:anim>
                                    <p:anim calcmode="lin" valueType="num">
                                      <p:cBhvr>
                                        <p:cTn id="30" dur="1000" fill="hold"/>
                                        <p:tgtEl>
                                          <p:spTgt spid="7"/>
                                        </p:tgtEl>
                                        <p:attrNameLst>
                                          <p:attrName>ppt_h</p:attrName>
                                        </p:attrNameLst>
                                      </p:cBhvr>
                                      <p:tavLst>
                                        <p:tav tm="0">
                                          <p:val>
                                            <p:strVal val="#ppt_h"/>
                                          </p:val>
                                        </p:tav>
                                        <p:tav tm="100000">
                                          <p:val>
                                            <p:strVal val="#ppt_h"/>
                                          </p:val>
                                        </p:tav>
                                      </p:tavLst>
                                    </p:anim>
                                    <p:animEffect transition="in" filter="fade">
                                      <p:cBhvr>
                                        <p:cTn id="31" dur="1000"/>
                                        <p:tgtEl>
                                          <p:spTgt spid="7"/>
                                        </p:tgtEl>
                                      </p:cBhvr>
                                    </p:animEffect>
                                  </p:childTnLst>
                                </p:cTn>
                              </p:par>
                              <p:par>
                                <p:cTn id="32" presetID="55"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strVal val="#ppt_w*0.70"/>
                                          </p:val>
                                        </p:tav>
                                        <p:tav tm="100000">
                                          <p:val>
                                            <p:strVal val="#ppt_w"/>
                                          </p:val>
                                        </p:tav>
                                      </p:tavLst>
                                    </p:anim>
                                    <p:anim calcmode="lin" valueType="num">
                                      <p:cBhvr>
                                        <p:cTn id="35" dur="1000" fill="hold"/>
                                        <p:tgtEl>
                                          <p:spTgt spid="11"/>
                                        </p:tgtEl>
                                        <p:attrNameLst>
                                          <p:attrName>ppt_h</p:attrName>
                                        </p:attrNameLst>
                                      </p:cBhvr>
                                      <p:tavLst>
                                        <p:tav tm="0">
                                          <p:val>
                                            <p:strVal val="#ppt_h"/>
                                          </p:val>
                                        </p:tav>
                                        <p:tav tm="100000">
                                          <p:val>
                                            <p:strVal val="#ppt_h"/>
                                          </p:val>
                                        </p:tav>
                                      </p:tavLst>
                                    </p:anim>
                                    <p:animEffect transition="in" filter="fade">
                                      <p:cBhvr>
                                        <p:cTn id="3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0" dirty="0"/>
              <a:t>margin-right: -100px !important;</a:t>
            </a:r>
            <a:endParaRPr lang="en-GB" dirty="0"/>
          </a:p>
        </p:txBody>
      </p:sp>
      <p:pic>
        <p:nvPicPr>
          <p:cNvPr id="1026" name="Picture 2" descr="https://pbs.twimg.com/media/Cv-mxS0WEAA9kAU.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762" y="1297563"/>
            <a:ext cx="5560439" cy="5560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542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415600" y="593367"/>
            <a:ext cx="11360800" cy="763600"/>
          </a:xfrm>
          <a:prstGeom prst="rect">
            <a:avLst/>
          </a:prstGeom>
        </p:spPr>
        <p:txBody>
          <a:bodyPr wrap="square" lIns="121900" tIns="121900" rIns="121900" bIns="121900" anchor="t" anchorCtr="0">
            <a:noAutofit/>
          </a:bodyPr>
          <a:lstStyle/>
          <a:p>
            <a:pPr algn="ctr"/>
            <a:r>
              <a:rPr lang="en" sz="4800"/>
              <a:t>Core Modules</a:t>
            </a:r>
            <a:endParaRPr sz="4800"/>
          </a:p>
          <a:p>
            <a:pPr algn="ctr"/>
            <a:r>
              <a:rPr lang="en" sz="4000"/>
              <a:t>(UI)</a:t>
            </a:r>
            <a:endParaRPr sz="4000"/>
          </a:p>
        </p:txBody>
      </p:sp>
      <p:sp>
        <p:nvSpPr>
          <p:cNvPr id="443" name="Shape 443"/>
          <p:cNvSpPr txBox="1"/>
          <p:nvPr/>
        </p:nvSpPr>
        <p:spPr>
          <a:xfrm>
            <a:off x="1660333" y="2028984"/>
            <a:ext cx="3328000" cy="1450400"/>
          </a:xfrm>
          <a:prstGeom prst="rect">
            <a:avLst/>
          </a:prstGeom>
          <a:noFill/>
          <a:ln>
            <a:noFill/>
          </a:ln>
        </p:spPr>
        <p:txBody>
          <a:bodyPr wrap="square" lIns="121900" tIns="121900" rIns="121900" bIns="121900" anchor="t" anchorCtr="0">
            <a:noAutofit/>
          </a:bodyPr>
          <a:lstStyle/>
          <a:p>
            <a:pPr algn="ctr"/>
            <a:r>
              <a:rPr lang="en" sz="4000" dirty="0">
                <a:latin typeface="Roboto Light"/>
                <a:ea typeface="Roboto Light"/>
                <a:cs typeface="Roboto Light"/>
                <a:sym typeface="Roboto Light"/>
              </a:rPr>
              <a:t>Define with</a:t>
            </a:r>
            <a:endParaRPr sz="4000" dirty="0">
              <a:latin typeface="Roboto Light"/>
              <a:ea typeface="Roboto Light"/>
              <a:cs typeface="Roboto Light"/>
              <a:sym typeface="Roboto Light"/>
            </a:endParaRPr>
          </a:p>
          <a:p>
            <a:pPr algn="ctr"/>
            <a:r>
              <a:rPr lang="en" sz="4000" dirty="0">
                <a:latin typeface="Roboto Light"/>
                <a:ea typeface="Roboto Light"/>
                <a:cs typeface="Roboto Light"/>
                <a:sym typeface="Roboto Light"/>
              </a:rPr>
              <a:t>XML</a:t>
            </a:r>
            <a:endParaRPr sz="4000" dirty="0">
              <a:latin typeface="Roboto Light"/>
              <a:ea typeface="Roboto Light"/>
              <a:cs typeface="Roboto Light"/>
              <a:sym typeface="Roboto Light"/>
            </a:endParaRPr>
          </a:p>
        </p:txBody>
      </p:sp>
      <p:sp>
        <p:nvSpPr>
          <p:cNvPr id="444" name="Shape 444"/>
          <p:cNvSpPr txBox="1"/>
          <p:nvPr/>
        </p:nvSpPr>
        <p:spPr>
          <a:xfrm>
            <a:off x="7162267" y="2028984"/>
            <a:ext cx="3328000" cy="944800"/>
          </a:xfrm>
          <a:prstGeom prst="rect">
            <a:avLst/>
          </a:prstGeom>
          <a:noFill/>
          <a:ln>
            <a:noFill/>
          </a:ln>
        </p:spPr>
        <p:txBody>
          <a:bodyPr wrap="square" lIns="121900" tIns="121900" rIns="121900" bIns="121900" anchor="t" anchorCtr="0">
            <a:noAutofit/>
          </a:bodyPr>
          <a:lstStyle/>
          <a:p>
            <a:pPr algn="ctr"/>
            <a:r>
              <a:rPr lang="en" sz="4000">
                <a:latin typeface="Roboto Light"/>
                <a:ea typeface="Roboto Light"/>
                <a:cs typeface="Roboto Light"/>
                <a:sym typeface="Roboto Light"/>
              </a:rPr>
              <a:t>Style with</a:t>
            </a:r>
            <a:endParaRPr sz="4000">
              <a:latin typeface="Roboto Light"/>
              <a:ea typeface="Roboto Light"/>
              <a:cs typeface="Roboto Light"/>
              <a:sym typeface="Roboto Light"/>
            </a:endParaRPr>
          </a:p>
          <a:p>
            <a:pPr algn="ctr"/>
            <a:r>
              <a:rPr lang="en" sz="4000">
                <a:latin typeface="Roboto Light"/>
                <a:ea typeface="Roboto Light"/>
                <a:cs typeface="Roboto Light"/>
                <a:sym typeface="Roboto Light"/>
              </a:rPr>
              <a:t>CSS</a:t>
            </a:r>
            <a:endParaRPr sz="4000">
              <a:latin typeface="Roboto Light"/>
              <a:ea typeface="Roboto Light"/>
              <a:cs typeface="Roboto Light"/>
              <a:sym typeface="Roboto Light"/>
            </a:endParaRPr>
          </a:p>
        </p:txBody>
      </p:sp>
      <p:sp>
        <p:nvSpPr>
          <p:cNvPr id="445" name="Shape 445"/>
          <p:cNvSpPr txBox="1"/>
          <p:nvPr/>
        </p:nvSpPr>
        <p:spPr>
          <a:xfrm>
            <a:off x="1157532" y="3873417"/>
            <a:ext cx="6105115" cy="1260400"/>
          </a:xfrm>
          <a:prstGeom prst="rect">
            <a:avLst/>
          </a:prstGeom>
          <a:noFill/>
          <a:ln>
            <a:noFill/>
          </a:ln>
        </p:spPr>
        <p:txBody>
          <a:bodyPr wrap="square" lIns="121900" tIns="121900" rIns="121900" bIns="121900" anchor="ctr" anchorCtr="0">
            <a:noAutofit/>
          </a:bodyPr>
          <a:lstStyle/>
          <a:p>
            <a:pPr>
              <a:lnSpc>
                <a:spcPct val="115000"/>
              </a:lnSpc>
            </a:pPr>
            <a:r>
              <a:rPr lang="en" sz="2400" dirty="0">
                <a:solidFill>
                  <a:srgbClr val="800000"/>
                </a:solidFill>
                <a:highlight>
                  <a:srgbClr val="FFFFFF"/>
                </a:highlight>
                <a:latin typeface="Courier New"/>
                <a:ea typeface="Courier New"/>
                <a:cs typeface="Courier New"/>
                <a:sym typeface="Courier New"/>
              </a:rPr>
              <a:t>&lt;StackLayout</a:t>
            </a:r>
            <a:r>
              <a:rPr lang="en" sz="2400" dirty="0">
                <a:solidFill>
                  <a:schemeClr val="dk1"/>
                </a:solidFill>
                <a:highlight>
                  <a:srgbClr val="FFFFFF"/>
                </a:highlight>
                <a:latin typeface="Courier New"/>
                <a:ea typeface="Courier New"/>
                <a:cs typeface="Courier New"/>
                <a:sym typeface="Courier New"/>
              </a:rPr>
              <a:t> (</a:t>
            </a:r>
            <a:r>
              <a:rPr lang="en" sz="2400" dirty="0">
                <a:solidFill>
                  <a:srgbClr val="FF0000"/>
                </a:solidFill>
                <a:highlight>
                  <a:srgbClr val="FFFFFF"/>
                </a:highlight>
                <a:latin typeface="Courier New"/>
                <a:ea typeface="Courier New"/>
                <a:cs typeface="Courier New"/>
                <a:sym typeface="Courier New"/>
              </a:rPr>
              <a:t>tap</a:t>
            </a:r>
            <a:r>
              <a:rPr lang="en" sz="2400" dirty="0">
                <a:solidFill>
                  <a:schemeClr val="dk1"/>
                </a:solidFill>
                <a:highlight>
                  <a:srgbClr val="FFFFFF"/>
                </a:highlight>
                <a:latin typeface="Courier New"/>
                <a:ea typeface="Courier New"/>
                <a:cs typeface="Courier New"/>
                <a:sym typeface="Courier New"/>
              </a:rPr>
              <a:t>)=</a:t>
            </a:r>
            <a:r>
              <a:rPr lang="en" sz="2400" dirty="0">
                <a:solidFill>
                  <a:srgbClr val="0000FF"/>
                </a:solidFill>
                <a:highlight>
                  <a:srgbClr val="FFFFFF"/>
                </a:highlight>
                <a:latin typeface="Courier New"/>
                <a:ea typeface="Courier New"/>
                <a:cs typeface="Courier New"/>
                <a:sym typeface="Courier New"/>
              </a:rPr>
              <a:t>"do()"</a:t>
            </a:r>
            <a:r>
              <a:rPr lang="en" sz="2400" dirty="0">
                <a:solidFill>
                  <a:srgbClr val="800000"/>
                </a:solidFill>
                <a:highlight>
                  <a:srgbClr val="FFFFFF"/>
                </a:highlight>
                <a:latin typeface="Courier New"/>
                <a:ea typeface="Courier New"/>
                <a:cs typeface="Courier New"/>
                <a:sym typeface="Courier New"/>
              </a:rPr>
              <a:t>&gt;</a:t>
            </a:r>
            <a:endParaRPr sz="2400" dirty="0">
              <a:solidFill>
                <a:srgbClr val="800000"/>
              </a:solidFill>
              <a:highlight>
                <a:srgbClr val="FFFFFF"/>
              </a:highlight>
              <a:latin typeface="Courier New"/>
              <a:ea typeface="Courier New"/>
              <a:cs typeface="Courier New"/>
              <a:sym typeface="Courier New"/>
            </a:endParaRPr>
          </a:p>
          <a:p>
            <a:pPr>
              <a:lnSpc>
                <a:spcPct val="115000"/>
              </a:lnSpc>
            </a:pPr>
            <a:r>
              <a:rPr lang="en" sz="2400" dirty="0">
                <a:solidFill>
                  <a:schemeClr val="dk1"/>
                </a:solidFill>
                <a:highlight>
                  <a:srgbClr val="FFFFFF"/>
                </a:highlight>
                <a:latin typeface="Courier New"/>
                <a:ea typeface="Courier New"/>
                <a:cs typeface="Courier New"/>
                <a:sym typeface="Courier New"/>
              </a:rPr>
              <a:t>  </a:t>
            </a:r>
            <a:r>
              <a:rPr lang="en" sz="2400" dirty="0">
                <a:solidFill>
                  <a:srgbClr val="800000"/>
                </a:solidFill>
                <a:highlight>
                  <a:srgbClr val="FFFFFF"/>
                </a:highlight>
                <a:latin typeface="Courier New"/>
                <a:ea typeface="Courier New"/>
                <a:cs typeface="Courier New"/>
                <a:sym typeface="Courier New"/>
              </a:rPr>
              <a:t>&lt;Label </a:t>
            </a:r>
            <a:r>
              <a:rPr lang="en" sz="2400" dirty="0">
                <a:solidFill>
                  <a:schemeClr val="dk1"/>
                </a:solidFill>
                <a:highlight>
                  <a:srgbClr val="FFFFFF"/>
                </a:highlight>
                <a:latin typeface="Courier New"/>
                <a:ea typeface="Courier New"/>
                <a:cs typeface="Courier New"/>
                <a:sym typeface="Courier New"/>
              </a:rPr>
              <a:t>[</a:t>
            </a:r>
            <a:r>
              <a:rPr lang="en" sz="2400" dirty="0">
                <a:solidFill>
                  <a:srgbClr val="FF0000"/>
                </a:solidFill>
                <a:highlight>
                  <a:srgbClr val="FFFFFF"/>
                </a:highlight>
                <a:latin typeface="Courier New"/>
                <a:ea typeface="Courier New"/>
                <a:cs typeface="Courier New"/>
                <a:sym typeface="Courier New"/>
              </a:rPr>
              <a:t>text</a:t>
            </a:r>
            <a:r>
              <a:rPr lang="en" sz="2400" dirty="0">
                <a:solidFill>
                  <a:schemeClr val="dk1"/>
                </a:solidFill>
                <a:highlight>
                  <a:srgbClr val="FFFFFF"/>
                </a:highlight>
                <a:latin typeface="Courier New"/>
                <a:ea typeface="Courier New"/>
                <a:cs typeface="Courier New"/>
                <a:sym typeface="Courier New"/>
              </a:rPr>
              <a:t>]=</a:t>
            </a:r>
            <a:r>
              <a:rPr lang="en" sz="2400" dirty="0">
                <a:solidFill>
                  <a:srgbClr val="0000FF"/>
                </a:solidFill>
                <a:highlight>
                  <a:srgbClr val="FFFFFF"/>
                </a:highlight>
                <a:latin typeface="Courier New"/>
                <a:ea typeface="Courier New"/>
                <a:cs typeface="Courier New"/>
                <a:sym typeface="Courier New"/>
              </a:rPr>
              <a:t>"msg"</a:t>
            </a:r>
            <a:r>
              <a:rPr lang="en" sz="2400" dirty="0">
                <a:solidFill>
                  <a:srgbClr val="800000"/>
                </a:solidFill>
                <a:highlight>
                  <a:srgbClr val="FFFFFF"/>
                </a:highlight>
                <a:latin typeface="Courier New"/>
                <a:ea typeface="Courier New"/>
                <a:cs typeface="Courier New"/>
                <a:sym typeface="Courier New"/>
              </a:rPr>
              <a:t>&gt;&lt;/Label&gt;</a:t>
            </a:r>
            <a:endParaRPr sz="2400" dirty="0">
              <a:solidFill>
                <a:srgbClr val="800000"/>
              </a:solidFill>
              <a:highlight>
                <a:srgbClr val="FFFFFF"/>
              </a:highlight>
              <a:latin typeface="Courier New"/>
              <a:ea typeface="Courier New"/>
              <a:cs typeface="Courier New"/>
              <a:sym typeface="Courier New"/>
            </a:endParaRPr>
          </a:p>
          <a:p>
            <a:pPr>
              <a:lnSpc>
                <a:spcPct val="115000"/>
              </a:lnSpc>
            </a:pPr>
            <a:r>
              <a:rPr lang="en" sz="2400" dirty="0">
                <a:solidFill>
                  <a:srgbClr val="800000"/>
                </a:solidFill>
                <a:highlight>
                  <a:srgbClr val="FFFFFF"/>
                </a:highlight>
                <a:latin typeface="Courier New"/>
                <a:ea typeface="Courier New"/>
                <a:cs typeface="Courier New"/>
                <a:sym typeface="Courier New"/>
              </a:rPr>
              <a:t>&lt;/StackLayout&gt;</a:t>
            </a:r>
            <a:endParaRPr sz="2400" dirty="0">
              <a:solidFill>
                <a:srgbClr val="808080"/>
              </a:solidFill>
              <a:latin typeface="Courier New"/>
              <a:ea typeface="Courier New"/>
              <a:cs typeface="Courier New"/>
              <a:sym typeface="Courier New"/>
            </a:endParaRPr>
          </a:p>
        </p:txBody>
      </p:sp>
      <p:sp>
        <p:nvSpPr>
          <p:cNvPr id="446" name="Shape 446"/>
          <p:cNvSpPr txBox="1"/>
          <p:nvPr/>
        </p:nvSpPr>
        <p:spPr>
          <a:xfrm>
            <a:off x="7653566" y="3796233"/>
            <a:ext cx="3750157" cy="1522800"/>
          </a:xfrm>
          <a:prstGeom prst="rect">
            <a:avLst/>
          </a:prstGeom>
          <a:noFill/>
          <a:ln>
            <a:noFill/>
          </a:ln>
        </p:spPr>
        <p:txBody>
          <a:bodyPr wrap="square" lIns="121900" tIns="121900" rIns="121900" bIns="121900" anchor="ctr" anchorCtr="0">
            <a:noAutofit/>
          </a:bodyPr>
          <a:lstStyle/>
          <a:p>
            <a:pPr>
              <a:lnSpc>
                <a:spcPct val="115000"/>
              </a:lnSpc>
            </a:pPr>
            <a:r>
              <a:rPr lang="en" sz="2400" dirty="0">
                <a:solidFill>
                  <a:srgbClr val="800000"/>
                </a:solidFill>
                <a:highlight>
                  <a:srgbClr val="FFFFFF"/>
                </a:highlight>
                <a:latin typeface="Courier New"/>
                <a:ea typeface="Courier New"/>
                <a:cs typeface="Courier New"/>
                <a:sym typeface="Courier New"/>
              </a:rPr>
              <a:t>.code-char</a:t>
            </a:r>
            <a:r>
              <a:rPr lang="en" sz="2400" dirty="0">
                <a:solidFill>
                  <a:schemeClr val="dk1"/>
                </a:solidFill>
                <a:highlight>
                  <a:srgbClr val="FFFFFF"/>
                </a:highlight>
                <a:latin typeface="Courier New"/>
                <a:ea typeface="Courier New"/>
                <a:cs typeface="Courier New"/>
                <a:sym typeface="Courier New"/>
              </a:rPr>
              <a:t> {</a:t>
            </a:r>
            <a:endParaRPr sz="2400" dirty="0">
              <a:solidFill>
                <a:schemeClr val="dk1"/>
              </a:solidFill>
              <a:highlight>
                <a:srgbClr val="FFFFFF"/>
              </a:highlight>
              <a:latin typeface="Courier New"/>
              <a:ea typeface="Courier New"/>
              <a:cs typeface="Courier New"/>
              <a:sym typeface="Courier New"/>
            </a:endParaRPr>
          </a:p>
          <a:p>
            <a:pPr>
              <a:lnSpc>
                <a:spcPct val="115000"/>
              </a:lnSpc>
            </a:pPr>
            <a:r>
              <a:rPr lang="en" sz="2400" dirty="0">
                <a:solidFill>
                  <a:schemeClr val="dk1"/>
                </a:solidFill>
                <a:highlight>
                  <a:srgbClr val="FFFFFF"/>
                </a:highlight>
                <a:latin typeface="Courier New"/>
                <a:ea typeface="Courier New"/>
                <a:cs typeface="Courier New"/>
                <a:sym typeface="Courier New"/>
              </a:rPr>
              <a:t>   </a:t>
            </a:r>
            <a:r>
              <a:rPr lang="en" sz="2400" dirty="0">
                <a:solidFill>
                  <a:srgbClr val="FF0000"/>
                </a:solidFill>
                <a:highlight>
                  <a:srgbClr val="FFFFFF"/>
                </a:highlight>
                <a:latin typeface="Courier New"/>
                <a:ea typeface="Courier New"/>
                <a:cs typeface="Courier New"/>
                <a:sym typeface="Courier New"/>
              </a:rPr>
              <a:t>font-size</a:t>
            </a:r>
            <a:r>
              <a:rPr lang="en" sz="2400" dirty="0">
                <a:solidFill>
                  <a:schemeClr val="dk1"/>
                </a:solidFill>
                <a:highlight>
                  <a:srgbClr val="FFFFFF"/>
                </a:highlight>
                <a:latin typeface="Courier New"/>
                <a:ea typeface="Courier New"/>
                <a:cs typeface="Courier New"/>
                <a:sym typeface="Courier New"/>
              </a:rPr>
              <a:t>: </a:t>
            </a:r>
            <a:r>
              <a:rPr lang="en" sz="2400" dirty="0">
                <a:solidFill>
                  <a:srgbClr val="09885A"/>
                </a:solidFill>
                <a:highlight>
                  <a:srgbClr val="FFFFFF"/>
                </a:highlight>
                <a:latin typeface="Courier New"/>
                <a:ea typeface="Courier New"/>
                <a:cs typeface="Courier New"/>
                <a:sym typeface="Courier New"/>
              </a:rPr>
              <a:t>50</a:t>
            </a:r>
            <a:r>
              <a:rPr lang="en" sz="2400" dirty="0">
                <a:solidFill>
                  <a:schemeClr val="dk1"/>
                </a:solidFill>
                <a:highlight>
                  <a:srgbClr val="FFFFFF"/>
                </a:highlight>
                <a:latin typeface="Courier New"/>
                <a:ea typeface="Courier New"/>
                <a:cs typeface="Courier New"/>
                <a:sym typeface="Courier New"/>
              </a:rPr>
              <a:t>;</a:t>
            </a:r>
            <a:endParaRPr sz="2400" dirty="0">
              <a:solidFill>
                <a:schemeClr val="dk1"/>
              </a:solidFill>
              <a:highlight>
                <a:srgbClr val="FFFFFF"/>
              </a:highlight>
              <a:latin typeface="Courier New"/>
              <a:ea typeface="Courier New"/>
              <a:cs typeface="Courier New"/>
              <a:sym typeface="Courier New"/>
            </a:endParaRPr>
          </a:p>
          <a:p>
            <a:pPr>
              <a:lnSpc>
                <a:spcPct val="115000"/>
              </a:lnSpc>
            </a:pPr>
            <a:r>
              <a:rPr lang="en" sz="2400" dirty="0">
                <a:solidFill>
                  <a:schemeClr val="dk1"/>
                </a:solidFill>
                <a:highlight>
                  <a:srgbClr val="FFFFFF"/>
                </a:highlight>
                <a:latin typeface="Courier New"/>
                <a:ea typeface="Courier New"/>
                <a:cs typeface="Courier New"/>
                <a:sym typeface="Courier New"/>
              </a:rPr>
              <a:t>   </a:t>
            </a:r>
            <a:r>
              <a:rPr lang="en" sz="2400" dirty="0">
                <a:solidFill>
                  <a:srgbClr val="FF0000"/>
                </a:solidFill>
                <a:highlight>
                  <a:srgbClr val="FFFFFF"/>
                </a:highlight>
                <a:latin typeface="Courier New"/>
                <a:ea typeface="Courier New"/>
                <a:cs typeface="Courier New"/>
                <a:sym typeface="Courier New"/>
              </a:rPr>
              <a:t>margin</a:t>
            </a:r>
            <a:r>
              <a:rPr lang="en" sz="2400" dirty="0">
                <a:solidFill>
                  <a:schemeClr val="dk1"/>
                </a:solidFill>
                <a:highlight>
                  <a:srgbClr val="FFFFFF"/>
                </a:highlight>
                <a:latin typeface="Courier New"/>
                <a:ea typeface="Courier New"/>
                <a:cs typeface="Courier New"/>
                <a:sym typeface="Courier New"/>
              </a:rPr>
              <a:t>: </a:t>
            </a:r>
            <a:r>
              <a:rPr lang="en" sz="2400" dirty="0">
                <a:solidFill>
                  <a:srgbClr val="09885A"/>
                </a:solidFill>
                <a:highlight>
                  <a:srgbClr val="FFFFFF"/>
                </a:highlight>
                <a:latin typeface="Courier New"/>
                <a:ea typeface="Courier New"/>
                <a:cs typeface="Courier New"/>
                <a:sym typeface="Courier New"/>
              </a:rPr>
              <a:t>4</a:t>
            </a:r>
            <a:r>
              <a:rPr lang="en" sz="2400" dirty="0">
                <a:solidFill>
                  <a:schemeClr val="dk1"/>
                </a:solidFill>
                <a:highlight>
                  <a:srgbClr val="FFFFFF"/>
                </a:highlight>
                <a:latin typeface="Courier New"/>
                <a:ea typeface="Courier New"/>
                <a:cs typeface="Courier New"/>
                <a:sym typeface="Courier New"/>
              </a:rPr>
              <a:t>;</a:t>
            </a:r>
            <a:endParaRPr sz="2400" dirty="0">
              <a:solidFill>
                <a:schemeClr val="dk1"/>
              </a:solidFill>
              <a:highlight>
                <a:srgbClr val="FFFFFF"/>
              </a:highlight>
              <a:latin typeface="Courier New"/>
              <a:ea typeface="Courier New"/>
              <a:cs typeface="Courier New"/>
              <a:sym typeface="Courier New"/>
            </a:endParaRPr>
          </a:p>
          <a:p>
            <a:pPr>
              <a:lnSpc>
                <a:spcPct val="115000"/>
              </a:lnSpc>
            </a:pPr>
            <a:r>
              <a:rPr lang="en" sz="2400" dirty="0">
                <a:solidFill>
                  <a:schemeClr val="dk1"/>
                </a:solidFill>
                <a:highlight>
                  <a:srgbClr val="FFFFFF"/>
                </a:highlight>
                <a:latin typeface="Courier New"/>
                <a:ea typeface="Courier New"/>
                <a:cs typeface="Courier New"/>
                <a:sym typeface="Courier New"/>
              </a:rPr>
              <a:t>}</a:t>
            </a:r>
            <a:endParaRPr sz="2400" dirty="0">
              <a:solidFill>
                <a:schemeClr val="dk1"/>
              </a:solidFill>
              <a:highlight>
                <a:srgbClr val="FFFFFF"/>
              </a:highlight>
              <a:latin typeface="Courier New"/>
              <a:ea typeface="Courier New"/>
              <a:cs typeface="Courier New"/>
              <a:sym typeface="Courier New"/>
            </a:endParaRPr>
          </a:p>
        </p:txBody>
      </p:sp>
    </p:spTree>
    <p:extLst>
      <p:ext uri="{BB962C8B-B14F-4D97-AF65-F5344CB8AC3E}">
        <p14:creationId xmlns:p14="http://schemas.microsoft.com/office/powerpoint/2010/main" val="2232734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415600" y="593367"/>
            <a:ext cx="11360800" cy="763600"/>
          </a:xfrm>
          <a:prstGeom prst="rect">
            <a:avLst/>
          </a:prstGeom>
        </p:spPr>
        <p:txBody>
          <a:bodyPr wrap="square" lIns="121900" tIns="121900" rIns="121900" bIns="121900" anchor="t" anchorCtr="0">
            <a:noAutofit/>
          </a:bodyPr>
          <a:lstStyle/>
          <a:p>
            <a:pPr algn="ctr"/>
            <a:r>
              <a:rPr lang="en" sz="4800"/>
              <a:t>Native UI Widgets</a:t>
            </a:r>
            <a:endParaRPr sz="4800"/>
          </a:p>
        </p:txBody>
      </p:sp>
      <p:sp>
        <p:nvSpPr>
          <p:cNvPr id="452" name="Shape 452"/>
          <p:cNvSpPr txBox="1">
            <a:spLocks noGrp="1"/>
          </p:cNvSpPr>
          <p:nvPr>
            <p:ph type="body" idx="1"/>
          </p:nvPr>
        </p:nvSpPr>
        <p:spPr>
          <a:xfrm>
            <a:off x="4172787" y="2282467"/>
            <a:ext cx="3473200" cy="1427200"/>
          </a:xfrm>
          <a:prstGeom prst="rect">
            <a:avLst/>
          </a:prstGeom>
        </p:spPr>
        <p:txBody>
          <a:bodyPr wrap="square" lIns="121900" tIns="121900" rIns="121900" bIns="121900" anchor="t" anchorCtr="0">
            <a:noAutofit/>
          </a:bodyPr>
          <a:lstStyle/>
          <a:p>
            <a:pPr marL="0" indent="0">
              <a:buNone/>
            </a:pPr>
            <a:r>
              <a:rPr lang="en" sz="2133">
                <a:solidFill>
                  <a:srgbClr val="5F6364"/>
                </a:solidFill>
                <a:highlight>
                  <a:srgbClr val="FDFDFD"/>
                </a:highlight>
                <a:latin typeface="Consolas"/>
                <a:ea typeface="Consolas"/>
                <a:cs typeface="Consolas"/>
                <a:sym typeface="Consolas"/>
              </a:rPr>
              <a:t>&lt;</a:t>
            </a:r>
            <a:r>
              <a:rPr lang="en" sz="2133">
                <a:solidFill>
                  <a:srgbClr val="C92C2C"/>
                </a:solidFill>
                <a:highlight>
                  <a:srgbClr val="FDFDFD"/>
                </a:highlight>
                <a:latin typeface="Consolas"/>
                <a:ea typeface="Consolas"/>
                <a:cs typeface="Consolas"/>
                <a:sym typeface="Consolas"/>
              </a:rPr>
              <a:t>Slider </a:t>
            </a:r>
            <a:r>
              <a:rPr lang="en" sz="2133">
                <a:solidFill>
                  <a:srgbClr val="2F9C0A"/>
                </a:solidFill>
                <a:highlight>
                  <a:srgbClr val="FDFDFD"/>
                </a:highlight>
                <a:latin typeface="Consolas"/>
                <a:ea typeface="Consolas"/>
                <a:cs typeface="Consolas"/>
                <a:sym typeface="Consolas"/>
              </a:rPr>
              <a:t>value</a:t>
            </a:r>
            <a:r>
              <a:rPr lang="en" sz="2133">
                <a:solidFill>
                  <a:srgbClr val="5F6364"/>
                </a:solidFill>
                <a:highlight>
                  <a:srgbClr val="FDFDFD"/>
                </a:highlight>
                <a:latin typeface="Consolas"/>
                <a:ea typeface="Consolas"/>
                <a:cs typeface="Consolas"/>
                <a:sym typeface="Consolas"/>
              </a:rPr>
              <a:t>="</a:t>
            </a:r>
            <a:r>
              <a:rPr lang="en" sz="2133">
                <a:solidFill>
                  <a:srgbClr val="1990B8"/>
                </a:solidFill>
                <a:highlight>
                  <a:srgbClr val="FDFDFD"/>
                </a:highlight>
                <a:latin typeface="Consolas"/>
                <a:ea typeface="Consolas"/>
                <a:cs typeface="Consolas"/>
                <a:sym typeface="Consolas"/>
              </a:rPr>
              <a:t>10</a:t>
            </a:r>
            <a:r>
              <a:rPr lang="en" sz="2133">
                <a:solidFill>
                  <a:srgbClr val="5F6364"/>
                </a:solidFill>
                <a:highlight>
                  <a:srgbClr val="FDFDFD"/>
                </a:highlight>
                <a:latin typeface="Consolas"/>
                <a:ea typeface="Consolas"/>
                <a:cs typeface="Consolas"/>
                <a:sym typeface="Consolas"/>
              </a:rPr>
              <a:t>"</a:t>
            </a:r>
            <a:r>
              <a:rPr lang="en" sz="2133">
                <a:solidFill>
                  <a:srgbClr val="C92C2C"/>
                </a:solidFill>
                <a:highlight>
                  <a:srgbClr val="FDFDFD"/>
                </a:highlight>
                <a:latin typeface="Consolas"/>
                <a:ea typeface="Consolas"/>
                <a:cs typeface="Consolas"/>
                <a:sym typeface="Consolas"/>
              </a:rPr>
              <a:t> </a:t>
            </a:r>
            <a:endParaRPr sz="2133">
              <a:solidFill>
                <a:srgbClr val="C92C2C"/>
              </a:solidFill>
              <a:highlight>
                <a:srgbClr val="FDFDFD"/>
              </a:highlight>
              <a:latin typeface="Consolas"/>
              <a:ea typeface="Consolas"/>
              <a:cs typeface="Consolas"/>
              <a:sym typeface="Consolas"/>
            </a:endParaRPr>
          </a:p>
          <a:p>
            <a:pPr marL="0" indent="609585">
              <a:buNone/>
            </a:pPr>
            <a:r>
              <a:rPr lang="en" sz="2133">
                <a:solidFill>
                  <a:srgbClr val="2F9C0A"/>
                </a:solidFill>
                <a:highlight>
                  <a:srgbClr val="FDFDFD"/>
                </a:highlight>
                <a:latin typeface="Consolas"/>
                <a:ea typeface="Consolas"/>
                <a:cs typeface="Consolas"/>
                <a:sym typeface="Consolas"/>
              </a:rPr>
              <a:t>minValue</a:t>
            </a:r>
            <a:r>
              <a:rPr lang="en" sz="2133">
                <a:solidFill>
                  <a:srgbClr val="5F6364"/>
                </a:solidFill>
                <a:highlight>
                  <a:srgbClr val="FDFDFD"/>
                </a:highlight>
                <a:latin typeface="Consolas"/>
                <a:ea typeface="Consolas"/>
                <a:cs typeface="Consolas"/>
                <a:sym typeface="Consolas"/>
              </a:rPr>
              <a:t>="</a:t>
            </a:r>
            <a:r>
              <a:rPr lang="en" sz="2133">
                <a:solidFill>
                  <a:srgbClr val="1990B8"/>
                </a:solidFill>
                <a:highlight>
                  <a:srgbClr val="FDFDFD"/>
                </a:highlight>
                <a:latin typeface="Consolas"/>
                <a:ea typeface="Consolas"/>
                <a:cs typeface="Consolas"/>
                <a:sym typeface="Consolas"/>
              </a:rPr>
              <a:t>0</a:t>
            </a:r>
            <a:r>
              <a:rPr lang="en" sz="2133">
                <a:solidFill>
                  <a:srgbClr val="5F6364"/>
                </a:solidFill>
                <a:highlight>
                  <a:srgbClr val="FDFDFD"/>
                </a:highlight>
                <a:latin typeface="Consolas"/>
                <a:ea typeface="Consolas"/>
                <a:cs typeface="Consolas"/>
                <a:sym typeface="Consolas"/>
              </a:rPr>
              <a:t>"</a:t>
            </a:r>
            <a:r>
              <a:rPr lang="en" sz="2133">
                <a:solidFill>
                  <a:srgbClr val="C92C2C"/>
                </a:solidFill>
                <a:highlight>
                  <a:srgbClr val="FDFDFD"/>
                </a:highlight>
                <a:latin typeface="Consolas"/>
                <a:ea typeface="Consolas"/>
                <a:cs typeface="Consolas"/>
                <a:sym typeface="Consolas"/>
              </a:rPr>
              <a:t> </a:t>
            </a:r>
            <a:endParaRPr sz="2133">
              <a:solidFill>
                <a:srgbClr val="C92C2C"/>
              </a:solidFill>
              <a:highlight>
                <a:srgbClr val="FDFDFD"/>
              </a:highlight>
              <a:latin typeface="Consolas"/>
              <a:ea typeface="Consolas"/>
              <a:cs typeface="Consolas"/>
              <a:sym typeface="Consolas"/>
            </a:endParaRPr>
          </a:p>
          <a:p>
            <a:pPr marL="0" indent="609585">
              <a:buNone/>
            </a:pPr>
            <a:r>
              <a:rPr lang="en" sz="2133">
                <a:solidFill>
                  <a:srgbClr val="2F9C0A"/>
                </a:solidFill>
                <a:highlight>
                  <a:srgbClr val="FDFDFD"/>
                </a:highlight>
                <a:latin typeface="Consolas"/>
                <a:ea typeface="Consolas"/>
                <a:cs typeface="Consolas"/>
                <a:sym typeface="Consolas"/>
              </a:rPr>
              <a:t>maxValue</a:t>
            </a:r>
            <a:r>
              <a:rPr lang="en" sz="2133">
                <a:solidFill>
                  <a:srgbClr val="5F6364"/>
                </a:solidFill>
                <a:highlight>
                  <a:srgbClr val="FDFDFD"/>
                </a:highlight>
                <a:latin typeface="Consolas"/>
                <a:ea typeface="Consolas"/>
                <a:cs typeface="Consolas"/>
                <a:sym typeface="Consolas"/>
              </a:rPr>
              <a:t>="</a:t>
            </a:r>
            <a:r>
              <a:rPr lang="en" sz="2133">
                <a:solidFill>
                  <a:srgbClr val="1990B8"/>
                </a:solidFill>
                <a:highlight>
                  <a:srgbClr val="FDFDFD"/>
                </a:highlight>
                <a:latin typeface="Consolas"/>
                <a:ea typeface="Consolas"/>
                <a:cs typeface="Consolas"/>
                <a:sym typeface="Consolas"/>
              </a:rPr>
              <a:t>100</a:t>
            </a:r>
            <a:r>
              <a:rPr lang="en" sz="2133">
                <a:solidFill>
                  <a:srgbClr val="5F6364"/>
                </a:solidFill>
                <a:highlight>
                  <a:srgbClr val="FDFDFD"/>
                </a:highlight>
                <a:latin typeface="Consolas"/>
                <a:ea typeface="Consolas"/>
                <a:cs typeface="Consolas"/>
                <a:sym typeface="Consolas"/>
              </a:rPr>
              <a:t>"&gt;</a:t>
            </a:r>
            <a:endParaRPr sz="2133">
              <a:solidFill>
                <a:srgbClr val="5F6364"/>
              </a:solidFill>
              <a:highlight>
                <a:srgbClr val="FDFDFD"/>
              </a:highlight>
              <a:latin typeface="Consolas"/>
              <a:ea typeface="Consolas"/>
              <a:cs typeface="Consolas"/>
              <a:sym typeface="Consolas"/>
            </a:endParaRPr>
          </a:p>
          <a:p>
            <a:pPr marL="0" indent="0">
              <a:buNone/>
            </a:pPr>
            <a:r>
              <a:rPr lang="en" sz="2133">
                <a:solidFill>
                  <a:srgbClr val="5F6364"/>
                </a:solidFill>
                <a:highlight>
                  <a:srgbClr val="FDFDFD"/>
                </a:highlight>
                <a:latin typeface="Consolas"/>
                <a:ea typeface="Consolas"/>
                <a:cs typeface="Consolas"/>
                <a:sym typeface="Consolas"/>
              </a:rPr>
              <a:t>&lt;/</a:t>
            </a:r>
            <a:r>
              <a:rPr lang="en" sz="2133">
                <a:solidFill>
                  <a:srgbClr val="C92C2C"/>
                </a:solidFill>
                <a:highlight>
                  <a:srgbClr val="FDFDFD"/>
                </a:highlight>
                <a:latin typeface="Consolas"/>
                <a:ea typeface="Consolas"/>
                <a:cs typeface="Consolas"/>
                <a:sym typeface="Consolas"/>
              </a:rPr>
              <a:t>Slider</a:t>
            </a:r>
            <a:r>
              <a:rPr lang="en" sz="2133">
                <a:solidFill>
                  <a:srgbClr val="5F6364"/>
                </a:solidFill>
                <a:highlight>
                  <a:srgbClr val="FDFDFD"/>
                </a:highlight>
                <a:latin typeface="Consolas"/>
                <a:ea typeface="Consolas"/>
                <a:cs typeface="Consolas"/>
                <a:sym typeface="Consolas"/>
              </a:rPr>
              <a:t>&gt;</a:t>
            </a:r>
            <a:endParaRPr sz="2133"/>
          </a:p>
        </p:txBody>
      </p:sp>
      <p:pic>
        <p:nvPicPr>
          <p:cNvPr id="453" name="Shape 453" descr="Image" title="Image"/>
          <p:cNvPicPr preferRelativeResize="0"/>
          <p:nvPr/>
        </p:nvPicPr>
        <p:blipFill rotWithShape="1">
          <a:blip r:embed="rId3">
            <a:alphaModFix/>
          </a:blip>
          <a:srcRect r="51042"/>
          <a:stretch/>
        </p:blipFill>
        <p:spPr>
          <a:xfrm>
            <a:off x="951367" y="1612533"/>
            <a:ext cx="2307333" cy="4695667"/>
          </a:xfrm>
          <a:prstGeom prst="rect">
            <a:avLst/>
          </a:prstGeom>
          <a:noFill/>
          <a:ln>
            <a:noFill/>
          </a:ln>
        </p:spPr>
      </p:pic>
      <p:pic>
        <p:nvPicPr>
          <p:cNvPr id="454" name="Shape 454" descr="Image" title="Image"/>
          <p:cNvPicPr preferRelativeResize="0"/>
          <p:nvPr/>
        </p:nvPicPr>
        <p:blipFill rotWithShape="1">
          <a:blip r:embed="rId3">
            <a:alphaModFix/>
          </a:blip>
          <a:srcRect l="49568"/>
          <a:stretch/>
        </p:blipFill>
        <p:spPr>
          <a:xfrm>
            <a:off x="8560067" y="1612533"/>
            <a:ext cx="2376796" cy="4695667"/>
          </a:xfrm>
          <a:prstGeom prst="rect">
            <a:avLst/>
          </a:prstGeom>
          <a:noFill/>
          <a:ln>
            <a:noFill/>
          </a:ln>
        </p:spPr>
      </p:pic>
      <p:sp>
        <p:nvSpPr>
          <p:cNvPr id="455" name="Shape 455"/>
          <p:cNvSpPr/>
          <p:nvPr/>
        </p:nvSpPr>
        <p:spPr>
          <a:xfrm rot="-3814482" flipH="1">
            <a:off x="6554944" y="4113464"/>
            <a:ext cx="1100149" cy="2331072"/>
          </a:xfrm>
          <a:prstGeom prst="curvedLeftArrow">
            <a:avLst>
              <a:gd name="adj1" fmla="val 25000"/>
              <a:gd name="adj2" fmla="val 37918"/>
              <a:gd name="adj3" fmla="val 55073"/>
            </a:avLst>
          </a:prstGeom>
          <a:solidFill>
            <a:srgbClr val="6100FA"/>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endParaRPr sz="2400"/>
          </a:p>
        </p:txBody>
      </p:sp>
      <p:sp>
        <p:nvSpPr>
          <p:cNvPr id="456" name="Shape 456"/>
          <p:cNvSpPr/>
          <p:nvPr/>
        </p:nvSpPr>
        <p:spPr>
          <a:xfrm rot="3627534">
            <a:off x="4127002" y="4161034"/>
            <a:ext cx="1143905" cy="2283533"/>
          </a:xfrm>
          <a:prstGeom prst="curvedLeftArrow">
            <a:avLst>
              <a:gd name="adj1" fmla="val 25000"/>
              <a:gd name="adj2" fmla="val 37918"/>
              <a:gd name="adj3" fmla="val 55073"/>
            </a:avLst>
          </a:prstGeom>
          <a:solidFill>
            <a:srgbClr val="6100FA"/>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endParaRPr sz="2400"/>
          </a:p>
        </p:txBody>
      </p:sp>
    </p:spTree>
    <p:extLst>
      <p:ext uri="{BB962C8B-B14F-4D97-AF65-F5344CB8AC3E}">
        <p14:creationId xmlns:p14="http://schemas.microsoft.com/office/powerpoint/2010/main" val="2561964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84462-78D1-4FCB-A9F5-49140F967443}"/>
              </a:ext>
            </a:extLst>
          </p:cNvPr>
          <p:cNvSpPr>
            <a:spLocks noGrp="1"/>
          </p:cNvSpPr>
          <p:nvPr>
            <p:ph type="body" sz="quarter" idx="10"/>
          </p:nvPr>
        </p:nvSpPr>
        <p:spPr>
          <a:xfrm>
            <a:off x="2042160" y="2590800"/>
            <a:ext cx="8087360" cy="1747520"/>
          </a:xfrm>
        </p:spPr>
        <p:txBody>
          <a:bodyPr>
            <a:normAutofit/>
          </a:bodyPr>
          <a:lstStyle/>
          <a:p>
            <a:r>
              <a:rPr lang="en-US" dirty="0"/>
              <a:t>Workshop materials:</a:t>
            </a:r>
          </a:p>
          <a:p>
            <a:r>
              <a:rPr lang="en-US" dirty="0"/>
              <a:t> tiny.cc/6nvbfz</a:t>
            </a:r>
          </a:p>
          <a:p>
            <a:endParaRPr lang="en-US" dirty="0"/>
          </a:p>
        </p:txBody>
      </p:sp>
    </p:spTree>
    <p:extLst>
      <p:ext uri="{BB962C8B-B14F-4D97-AF65-F5344CB8AC3E}">
        <p14:creationId xmlns:p14="http://schemas.microsoft.com/office/powerpoint/2010/main" val="4126265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415600" y="593367"/>
            <a:ext cx="11360800" cy="763600"/>
          </a:xfrm>
          <a:prstGeom prst="rect">
            <a:avLst/>
          </a:prstGeom>
        </p:spPr>
        <p:txBody>
          <a:bodyPr wrap="square" lIns="121900" tIns="121900" rIns="121900" bIns="121900" anchor="t" anchorCtr="0">
            <a:noAutofit/>
          </a:bodyPr>
          <a:lstStyle/>
          <a:p>
            <a:pPr algn="ctr"/>
            <a:r>
              <a:rPr lang="en" sz="4800"/>
              <a:t>Layouts</a:t>
            </a:r>
            <a:endParaRPr sz="4800"/>
          </a:p>
        </p:txBody>
      </p:sp>
      <p:grpSp>
        <p:nvGrpSpPr>
          <p:cNvPr id="462" name="Shape 462"/>
          <p:cNvGrpSpPr/>
          <p:nvPr/>
        </p:nvGrpSpPr>
        <p:grpSpPr>
          <a:xfrm>
            <a:off x="199532" y="1870801"/>
            <a:ext cx="1644465" cy="3929200"/>
            <a:chOff x="218925" y="1511300"/>
            <a:chExt cx="1250100" cy="2986925"/>
          </a:xfrm>
        </p:grpSpPr>
        <p:pic>
          <p:nvPicPr>
            <p:cNvPr id="463" name="Shape 463" descr="Image" title="Image"/>
            <p:cNvPicPr preferRelativeResize="0"/>
            <p:nvPr/>
          </p:nvPicPr>
          <p:blipFill rotWithShape="1">
            <a:blip r:embed="rId3">
              <a:alphaModFix/>
            </a:blip>
            <a:srcRect l="50039"/>
            <a:stretch/>
          </p:blipFill>
          <p:spPr>
            <a:xfrm>
              <a:off x="218938" y="2005250"/>
              <a:ext cx="1250074" cy="2492975"/>
            </a:xfrm>
            <a:prstGeom prst="rect">
              <a:avLst/>
            </a:prstGeom>
            <a:noFill/>
            <a:ln>
              <a:noFill/>
            </a:ln>
          </p:spPr>
        </p:pic>
        <p:sp>
          <p:nvSpPr>
            <p:cNvPr id="464" name="Shape 464"/>
            <p:cNvSpPr txBox="1"/>
            <p:nvPr/>
          </p:nvSpPr>
          <p:spPr>
            <a:xfrm>
              <a:off x="218925" y="1511300"/>
              <a:ext cx="12501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&lt;Stack/&gt;</a:t>
              </a:r>
              <a:endParaRPr sz="2667">
                <a:latin typeface="Roboto Light"/>
                <a:ea typeface="Roboto Light"/>
                <a:cs typeface="Roboto Light"/>
                <a:sym typeface="Roboto Light"/>
              </a:endParaRPr>
            </a:p>
          </p:txBody>
        </p:sp>
      </p:grpSp>
      <p:grpSp>
        <p:nvGrpSpPr>
          <p:cNvPr id="465" name="Shape 465"/>
          <p:cNvGrpSpPr/>
          <p:nvPr/>
        </p:nvGrpSpPr>
        <p:grpSpPr>
          <a:xfrm>
            <a:off x="7860987" y="1870793"/>
            <a:ext cx="2082763" cy="3929200"/>
            <a:chOff x="6424938" y="1566200"/>
            <a:chExt cx="1583288" cy="2986925"/>
          </a:xfrm>
        </p:grpSpPr>
        <p:pic>
          <p:nvPicPr>
            <p:cNvPr id="466" name="Shape 466" descr="Image" title="Image"/>
            <p:cNvPicPr preferRelativeResize="0"/>
            <p:nvPr/>
          </p:nvPicPr>
          <p:blipFill rotWithShape="1">
            <a:blip r:embed="rId4">
              <a:alphaModFix/>
            </a:blip>
            <a:srcRect l="50039"/>
            <a:stretch/>
          </p:blipFill>
          <p:spPr>
            <a:xfrm>
              <a:off x="6573762" y="2060150"/>
              <a:ext cx="1250074" cy="2492975"/>
            </a:xfrm>
            <a:prstGeom prst="rect">
              <a:avLst/>
            </a:prstGeom>
            <a:noFill/>
            <a:ln>
              <a:noFill/>
            </a:ln>
          </p:spPr>
        </p:pic>
        <p:sp>
          <p:nvSpPr>
            <p:cNvPr id="467" name="Shape 467"/>
            <p:cNvSpPr txBox="1"/>
            <p:nvPr/>
          </p:nvSpPr>
          <p:spPr>
            <a:xfrm>
              <a:off x="6424938" y="1566200"/>
              <a:ext cx="1583288" cy="373200"/>
            </a:xfrm>
            <a:prstGeom prst="rect">
              <a:avLst/>
            </a:prstGeom>
            <a:noFill/>
            <a:ln>
              <a:noFill/>
            </a:ln>
          </p:spPr>
          <p:txBody>
            <a:bodyPr wrap="square" lIns="121900" tIns="121900" rIns="121900" bIns="121900" anchor="ctr" anchorCtr="0">
              <a:noAutofit/>
            </a:bodyPr>
            <a:lstStyle/>
            <a:p>
              <a:pPr algn="ctr"/>
              <a:r>
                <a:rPr lang="en" sz="2667" dirty="0">
                  <a:solidFill>
                    <a:srgbClr val="3C5BFE"/>
                  </a:solidFill>
                  <a:latin typeface="Roboto Light"/>
                  <a:ea typeface="Roboto Light"/>
                  <a:cs typeface="Roboto Light"/>
                  <a:sym typeface="Roboto Light"/>
                </a:rPr>
                <a:t>&lt;Absolute/&gt;</a:t>
              </a:r>
              <a:endParaRPr sz="2667" dirty="0">
                <a:latin typeface="Roboto Light"/>
                <a:ea typeface="Roboto Light"/>
                <a:cs typeface="Roboto Light"/>
                <a:sym typeface="Roboto Light"/>
              </a:endParaRPr>
            </a:p>
          </p:txBody>
        </p:sp>
      </p:grpSp>
      <p:grpSp>
        <p:nvGrpSpPr>
          <p:cNvPr id="468" name="Shape 468"/>
          <p:cNvGrpSpPr/>
          <p:nvPr/>
        </p:nvGrpSpPr>
        <p:grpSpPr>
          <a:xfrm>
            <a:off x="2169424" y="1870801"/>
            <a:ext cx="1644465" cy="3929200"/>
            <a:chOff x="1710138" y="1511300"/>
            <a:chExt cx="1250100" cy="2986925"/>
          </a:xfrm>
        </p:grpSpPr>
        <p:pic>
          <p:nvPicPr>
            <p:cNvPr id="469" name="Shape 469" descr="Image" title="Image"/>
            <p:cNvPicPr preferRelativeResize="0"/>
            <p:nvPr/>
          </p:nvPicPr>
          <p:blipFill rotWithShape="1">
            <a:blip r:embed="rId5">
              <a:alphaModFix/>
            </a:blip>
            <a:srcRect l="50039"/>
            <a:stretch/>
          </p:blipFill>
          <p:spPr>
            <a:xfrm>
              <a:off x="1710150" y="2005250"/>
              <a:ext cx="1250074" cy="2492975"/>
            </a:xfrm>
            <a:prstGeom prst="rect">
              <a:avLst/>
            </a:prstGeom>
            <a:noFill/>
            <a:ln>
              <a:noFill/>
            </a:ln>
          </p:spPr>
        </p:pic>
        <p:sp>
          <p:nvSpPr>
            <p:cNvPr id="470" name="Shape 470"/>
            <p:cNvSpPr txBox="1"/>
            <p:nvPr/>
          </p:nvSpPr>
          <p:spPr>
            <a:xfrm>
              <a:off x="1710138" y="1511300"/>
              <a:ext cx="12501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&lt;Wrap/&gt;</a:t>
              </a:r>
              <a:endParaRPr sz="2667">
                <a:latin typeface="Roboto Light"/>
                <a:ea typeface="Roboto Light"/>
                <a:cs typeface="Roboto Light"/>
                <a:sym typeface="Roboto Light"/>
              </a:endParaRPr>
            </a:p>
          </p:txBody>
        </p:sp>
      </p:grpSp>
      <p:grpSp>
        <p:nvGrpSpPr>
          <p:cNvPr id="471" name="Shape 471"/>
          <p:cNvGrpSpPr/>
          <p:nvPr/>
        </p:nvGrpSpPr>
        <p:grpSpPr>
          <a:xfrm>
            <a:off x="6094289" y="1888851"/>
            <a:ext cx="1644465" cy="3893091"/>
            <a:chOff x="4990200" y="1566200"/>
            <a:chExt cx="1250100" cy="2959475"/>
          </a:xfrm>
        </p:grpSpPr>
        <p:pic>
          <p:nvPicPr>
            <p:cNvPr id="472" name="Shape 472" descr="Image" title="Image"/>
            <p:cNvPicPr preferRelativeResize="0"/>
            <p:nvPr/>
          </p:nvPicPr>
          <p:blipFill rotWithShape="1">
            <a:blip r:embed="rId6">
              <a:alphaModFix/>
            </a:blip>
            <a:srcRect l="50039"/>
            <a:stretch/>
          </p:blipFill>
          <p:spPr>
            <a:xfrm>
              <a:off x="4990213" y="2032700"/>
              <a:ext cx="1250074" cy="2492975"/>
            </a:xfrm>
            <a:prstGeom prst="rect">
              <a:avLst/>
            </a:prstGeom>
            <a:noFill/>
            <a:ln>
              <a:noFill/>
            </a:ln>
          </p:spPr>
        </p:pic>
        <p:sp>
          <p:nvSpPr>
            <p:cNvPr id="473" name="Shape 473"/>
            <p:cNvSpPr txBox="1"/>
            <p:nvPr/>
          </p:nvSpPr>
          <p:spPr>
            <a:xfrm>
              <a:off x="4990200" y="1566200"/>
              <a:ext cx="12501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&lt;Grid/&gt;</a:t>
              </a:r>
              <a:endParaRPr sz="2667">
                <a:latin typeface="Roboto Light"/>
                <a:ea typeface="Roboto Light"/>
                <a:cs typeface="Roboto Light"/>
                <a:sym typeface="Roboto Light"/>
              </a:endParaRPr>
            </a:p>
          </p:txBody>
        </p:sp>
      </p:grpSp>
      <p:grpSp>
        <p:nvGrpSpPr>
          <p:cNvPr id="474" name="Shape 474"/>
          <p:cNvGrpSpPr/>
          <p:nvPr/>
        </p:nvGrpSpPr>
        <p:grpSpPr>
          <a:xfrm>
            <a:off x="9815970" y="1870787"/>
            <a:ext cx="2035948" cy="3893091"/>
            <a:chOff x="8157275" y="1615625"/>
            <a:chExt cx="1547700" cy="2959475"/>
          </a:xfrm>
        </p:grpSpPr>
        <p:pic>
          <p:nvPicPr>
            <p:cNvPr id="475" name="Shape 475" descr="Image" title="Image"/>
            <p:cNvPicPr preferRelativeResize="0"/>
            <p:nvPr/>
          </p:nvPicPr>
          <p:blipFill rotWithShape="1">
            <a:blip r:embed="rId7">
              <a:alphaModFix/>
            </a:blip>
            <a:srcRect l="50039"/>
            <a:stretch/>
          </p:blipFill>
          <p:spPr>
            <a:xfrm>
              <a:off x="8306063" y="2082125"/>
              <a:ext cx="1250074" cy="2492975"/>
            </a:xfrm>
            <a:prstGeom prst="rect">
              <a:avLst/>
            </a:prstGeom>
            <a:noFill/>
            <a:ln>
              <a:noFill/>
            </a:ln>
          </p:spPr>
        </p:pic>
        <p:sp>
          <p:nvSpPr>
            <p:cNvPr id="476" name="Shape 476"/>
            <p:cNvSpPr txBox="1"/>
            <p:nvPr/>
          </p:nvSpPr>
          <p:spPr>
            <a:xfrm>
              <a:off x="8157275" y="1615625"/>
              <a:ext cx="15477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&lt;Dock/&gt;</a:t>
              </a:r>
              <a:endParaRPr sz="2667">
                <a:latin typeface="Roboto Light"/>
                <a:ea typeface="Roboto Light"/>
                <a:cs typeface="Roboto Light"/>
                <a:sym typeface="Roboto Light"/>
              </a:endParaRPr>
            </a:p>
          </p:txBody>
        </p:sp>
      </p:grpSp>
      <p:grpSp>
        <p:nvGrpSpPr>
          <p:cNvPr id="477" name="Shape 477"/>
          <p:cNvGrpSpPr/>
          <p:nvPr/>
        </p:nvGrpSpPr>
        <p:grpSpPr>
          <a:xfrm>
            <a:off x="3936114" y="1888851"/>
            <a:ext cx="2035948" cy="3893091"/>
            <a:chOff x="3201375" y="1566200"/>
            <a:chExt cx="1547700" cy="2959475"/>
          </a:xfrm>
        </p:grpSpPr>
        <p:grpSp>
          <p:nvGrpSpPr>
            <p:cNvPr id="478" name="Shape 478"/>
            <p:cNvGrpSpPr/>
            <p:nvPr/>
          </p:nvGrpSpPr>
          <p:grpSpPr>
            <a:xfrm>
              <a:off x="3350200" y="2032700"/>
              <a:ext cx="1250050" cy="2492975"/>
              <a:chOff x="7798400" y="1146650"/>
              <a:chExt cx="1250050" cy="2492975"/>
            </a:xfrm>
          </p:grpSpPr>
          <p:pic>
            <p:nvPicPr>
              <p:cNvPr id="479" name="Shape 479" descr="Image" title="Image"/>
              <p:cNvPicPr preferRelativeResize="0"/>
              <p:nvPr/>
            </p:nvPicPr>
            <p:blipFill rotWithShape="1">
              <a:blip r:embed="rId7">
                <a:alphaModFix/>
              </a:blip>
              <a:srcRect l="50039"/>
              <a:stretch/>
            </p:blipFill>
            <p:spPr>
              <a:xfrm>
                <a:off x="7798400" y="1146650"/>
                <a:ext cx="1250050" cy="2492975"/>
              </a:xfrm>
              <a:prstGeom prst="rect">
                <a:avLst/>
              </a:prstGeom>
              <a:noFill/>
              <a:ln>
                <a:noFill/>
              </a:ln>
            </p:spPr>
          </p:pic>
          <p:pic>
            <p:nvPicPr>
              <p:cNvPr id="480" name="Shape 480" descr="image00" title="image00"/>
              <p:cNvPicPr preferRelativeResize="0"/>
              <p:nvPr/>
            </p:nvPicPr>
            <p:blipFill rotWithShape="1">
              <a:blip r:embed="rId8">
                <a:alphaModFix/>
              </a:blip>
              <a:srcRect l="53097" t="8896" r="3247" b="11096"/>
              <a:stretch/>
            </p:blipFill>
            <p:spPr>
              <a:xfrm>
                <a:off x="7861825" y="1377625"/>
                <a:ext cx="1123200" cy="2024351"/>
              </a:xfrm>
              <a:prstGeom prst="rect">
                <a:avLst/>
              </a:prstGeom>
              <a:noFill/>
              <a:ln>
                <a:noFill/>
              </a:ln>
            </p:spPr>
          </p:pic>
        </p:grpSp>
        <p:sp>
          <p:nvSpPr>
            <p:cNvPr id="481" name="Shape 481"/>
            <p:cNvSpPr txBox="1"/>
            <p:nvPr/>
          </p:nvSpPr>
          <p:spPr>
            <a:xfrm>
              <a:off x="3201375" y="1566200"/>
              <a:ext cx="1547700" cy="373200"/>
            </a:xfrm>
            <a:prstGeom prst="rect">
              <a:avLst/>
            </a:prstGeom>
            <a:noFill/>
            <a:ln>
              <a:noFill/>
            </a:ln>
          </p:spPr>
          <p:txBody>
            <a:bodyPr wrap="square" lIns="121900" tIns="121900" rIns="121900" bIns="121900" anchor="ctr" anchorCtr="0">
              <a:noAutofit/>
            </a:bodyPr>
            <a:lstStyle/>
            <a:p>
              <a:pPr algn="ctr"/>
              <a:r>
                <a:rPr lang="en" sz="2667">
                  <a:solidFill>
                    <a:srgbClr val="3C5BFE"/>
                  </a:solidFill>
                  <a:latin typeface="Roboto Light"/>
                  <a:ea typeface="Roboto Light"/>
                  <a:cs typeface="Roboto Light"/>
                  <a:sym typeface="Roboto Light"/>
                </a:rPr>
                <a:t>&lt;Flexbox/&gt;</a:t>
              </a:r>
              <a:endParaRPr sz="2667">
                <a:latin typeface="Roboto Light"/>
                <a:ea typeface="Roboto Light"/>
                <a:cs typeface="Roboto Light"/>
                <a:sym typeface="Roboto Light"/>
              </a:endParaRPr>
            </a:p>
          </p:txBody>
        </p:sp>
      </p:grpSp>
    </p:spTree>
    <p:extLst>
      <p:ext uri="{BB962C8B-B14F-4D97-AF65-F5344CB8AC3E}">
        <p14:creationId xmlns:p14="http://schemas.microsoft.com/office/powerpoint/2010/main" val="755884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p:nvPr/>
        </p:nvSpPr>
        <p:spPr>
          <a:xfrm>
            <a:off x="2908033" y="5621867"/>
            <a:ext cx="28132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Android</a:t>
            </a:r>
            <a:endParaRPr sz="3200">
              <a:latin typeface="Roboto"/>
              <a:ea typeface="Roboto"/>
              <a:cs typeface="Roboto"/>
              <a:sym typeface="Roboto"/>
            </a:endParaRPr>
          </a:p>
        </p:txBody>
      </p:sp>
      <p:cxnSp>
        <p:nvCxnSpPr>
          <p:cNvPr id="688" name="Shape 688"/>
          <p:cNvCxnSpPr/>
          <p:nvPr/>
        </p:nvCxnSpPr>
        <p:spPr>
          <a:xfrm>
            <a:off x="2524567" y="314267"/>
            <a:ext cx="0" cy="6298400"/>
          </a:xfrm>
          <a:prstGeom prst="straightConnector1">
            <a:avLst/>
          </a:prstGeom>
          <a:noFill/>
          <a:ln w="19050" cap="flat" cmpd="sng">
            <a:solidFill>
              <a:schemeClr val="dk2"/>
            </a:solidFill>
            <a:prstDash val="solid"/>
            <a:round/>
            <a:headEnd type="none" w="lg" len="lg"/>
            <a:tailEnd type="none" w="lg" len="lg"/>
          </a:ln>
        </p:spPr>
      </p:cxnSp>
      <p:sp>
        <p:nvSpPr>
          <p:cNvPr id="689" name="Shape 689"/>
          <p:cNvSpPr/>
          <p:nvPr/>
        </p:nvSpPr>
        <p:spPr>
          <a:xfrm>
            <a:off x="6902439" y="5641467"/>
            <a:ext cx="21532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IOS</a:t>
            </a:r>
            <a:endParaRPr sz="3200">
              <a:latin typeface="Roboto"/>
              <a:ea typeface="Roboto"/>
              <a:cs typeface="Roboto"/>
              <a:sym typeface="Roboto"/>
            </a:endParaRPr>
          </a:p>
        </p:txBody>
      </p:sp>
      <p:cxnSp>
        <p:nvCxnSpPr>
          <p:cNvPr id="690" name="Shape 690"/>
          <p:cNvCxnSpPr/>
          <p:nvPr/>
        </p:nvCxnSpPr>
        <p:spPr>
          <a:xfrm rot="10800000">
            <a:off x="317000" y="5299400"/>
            <a:ext cx="11558000" cy="0"/>
          </a:xfrm>
          <a:prstGeom prst="straightConnector1">
            <a:avLst/>
          </a:prstGeom>
          <a:noFill/>
          <a:ln w="19050" cap="flat" cmpd="sng">
            <a:solidFill>
              <a:schemeClr val="dk2"/>
            </a:solidFill>
            <a:prstDash val="solid"/>
            <a:round/>
            <a:headEnd type="none" w="lg" len="lg"/>
            <a:tailEnd type="none" w="lg" len="lg"/>
          </a:ln>
        </p:spPr>
      </p:cxnSp>
      <p:cxnSp>
        <p:nvCxnSpPr>
          <p:cNvPr id="691" name="Shape 691"/>
          <p:cNvCxnSpPr/>
          <p:nvPr/>
        </p:nvCxnSpPr>
        <p:spPr>
          <a:xfrm rot="10800000">
            <a:off x="317000" y="3617433"/>
            <a:ext cx="11558000" cy="0"/>
          </a:xfrm>
          <a:prstGeom prst="straightConnector1">
            <a:avLst/>
          </a:prstGeom>
          <a:noFill/>
          <a:ln w="19050" cap="flat" cmpd="sng">
            <a:solidFill>
              <a:schemeClr val="dk2"/>
            </a:solidFill>
            <a:prstDash val="solid"/>
            <a:round/>
            <a:headEnd type="none" w="lg" len="lg"/>
            <a:tailEnd type="none" w="lg" len="lg"/>
          </a:ln>
        </p:spPr>
      </p:cxnSp>
      <p:cxnSp>
        <p:nvCxnSpPr>
          <p:cNvPr id="692" name="Shape 692"/>
          <p:cNvCxnSpPr/>
          <p:nvPr/>
        </p:nvCxnSpPr>
        <p:spPr>
          <a:xfrm rot="10800000">
            <a:off x="317000" y="1845700"/>
            <a:ext cx="11558000" cy="0"/>
          </a:xfrm>
          <a:prstGeom prst="straightConnector1">
            <a:avLst/>
          </a:prstGeom>
          <a:noFill/>
          <a:ln w="19050" cap="flat" cmpd="sng">
            <a:solidFill>
              <a:schemeClr val="dk2"/>
            </a:solidFill>
            <a:prstDash val="solid"/>
            <a:round/>
            <a:headEnd type="none" w="lg" len="lg"/>
            <a:tailEnd type="none" w="lg" len="lg"/>
          </a:ln>
        </p:spPr>
      </p:cxnSp>
      <p:sp>
        <p:nvSpPr>
          <p:cNvPr id="693" name="Shape 693"/>
          <p:cNvSpPr/>
          <p:nvPr/>
        </p:nvSpPr>
        <p:spPr>
          <a:xfrm>
            <a:off x="2908033" y="4116033"/>
            <a:ext cx="6147600" cy="6848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2400">
                <a:latin typeface="Roboto"/>
                <a:ea typeface="Roboto"/>
                <a:cs typeface="Roboto"/>
                <a:sym typeface="Roboto"/>
              </a:rPr>
              <a:t>NativeScript Runtimes</a:t>
            </a:r>
            <a:endParaRPr sz="2400">
              <a:latin typeface="Roboto"/>
              <a:ea typeface="Roboto"/>
              <a:cs typeface="Roboto"/>
              <a:sym typeface="Roboto"/>
            </a:endParaRPr>
          </a:p>
        </p:txBody>
      </p:sp>
      <p:sp>
        <p:nvSpPr>
          <p:cNvPr id="694" name="Shape 694"/>
          <p:cNvSpPr txBox="1"/>
          <p:nvPr/>
        </p:nvSpPr>
        <p:spPr>
          <a:xfrm>
            <a:off x="317000" y="5660867"/>
            <a:ext cx="2138400" cy="6460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Native Code</a:t>
            </a:r>
            <a:endParaRPr sz="2400">
              <a:solidFill>
                <a:schemeClr val="dk2"/>
              </a:solidFill>
              <a:latin typeface="Roboto"/>
              <a:ea typeface="Roboto"/>
              <a:cs typeface="Roboto"/>
              <a:sym typeface="Roboto"/>
            </a:endParaRPr>
          </a:p>
        </p:txBody>
      </p:sp>
      <p:sp>
        <p:nvSpPr>
          <p:cNvPr id="695" name="Shape 695"/>
          <p:cNvSpPr/>
          <p:nvPr/>
        </p:nvSpPr>
        <p:spPr>
          <a:xfrm>
            <a:off x="2908033" y="2272733"/>
            <a:ext cx="6147600" cy="950400"/>
          </a:xfrm>
          <a:prstGeom prst="roundRect">
            <a:avLst>
              <a:gd name="adj" fmla="val 16667"/>
            </a:avLst>
          </a:prstGeom>
          <a:solidFill>
            <a:schemeClr val="accent1"/>
          </a:solidFill>
          <a:ln>
            <a:noFill/>
          </a:ln>
        </p:spPr>
        <p:txBody>
          <a:bodyPr wrap="square" lIns="121900" tIns="121900" rIns="121900" bIns="121900" anchor="ctr" anchorCtr="0">
            <a:noAutofit/>
          </a:bodyPr>
          <a:lstStyle/>
          <a:p>
            <a:pPr algn="ctr"/>
            <a:r>
              <a:rPr lang="en" sz="2400">
                <a:latin typeface="Roboto"/>
                <a:ea typeface="Roboto"/>
                <a:cs typeface="Roboto"/>
                <a:sym typeface="Roboto"/>
              </a:rPr>
              <a:t>NativeScript Core Modules</a:t>
            </a:r>
            <a:endParaRPr sz="2400">
              <a:latin typeface="Roboto"/>
              <a:ea typeface="Roboto"/>
              <a:cs typeface="Roboto"/>
              <a:sym typeface="Roboto"/>
            </a:endParaRPr>
          </a:p>
          <a:p>
            <a:pPr algn="ctr"/>
            <a:r>
              <a:rPr lang="en" sz="2400" i="1">
                <a:latin typeface="Roboto"/>
                <a:ea typeface="Roboto"/>
                <a:cs typeface="Roboto"/>
                <a:sym typeface="Roboto"/>
              </a:rPr>
              <a:t>(UI Views and Layouts)</a:t>
            </a:r>
            <a:endParaRPr sz="2400" i="1">
              <a:latin typeface="Roboto"/>
              <a:ea typeface="Roboto"/>
              <a:cs typeface="Roboto"/>
              <a:sym typeface="Roboto"/>
            </a:endParaRPr>
          </a:p>
        </p:txBody>
      </p:sp>
      <p:sp>
        <p:nvSpPr>
          <p:cNvPr id="696" name="Shape 696"/>
          <p:cNvSpPr txBox="1"/>
          <p:nvPr/>
        </p:nvSpPr>
        <p:spPr>
          <a:xfrm>
            <a:off x="317000" y="3983217"/>
            <a:ext cx="21384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Native API Access</a:t>
            </a:r>
            <a:endParaRPr sz="2400">
              <a:solidFill>
                <a:schemeClr val="dk2"/>
              </a:solidFill>
              <a:latin typeface="Roboto"/>
              <a:ea typeface="Roboto"/>
              <a:cs typeface="Roboto"/>
              <a:sym typeface="Roboto"/>
            </a:endParaRPr>
          </a:p>
        </p:txBody>
      </p:sp>
      <p:sp>
        <p:nvSpPr>
          <p:cNvPr id="697" name="Shape 697"/>
          <p:cNvSpPr txBox="1"/>
          <p:nvPr/>
        </p:nvSpPr>
        <p:spPr>
          <a:xfrm>
            <a:off x="94600" y="2256367"/>
            <a:ext cx="23608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Cross Platform Abstraction</a:t>
            </a:r>
            <a:endParaRPr sz="2400">
              <a:solidFill>
                <a:schemeClr val="dk2"/>
              </a:solidFill>
              <a:latin typeface="Roboto"/>
              <a:ea typeface="Roboto"/>
              <a:cs typeface="Roboto"/>
              <a:sym typeface="Roboto"/>
            </a:endParaRPr>
          </a:p>
        </p:txBody>
      </p:sp>
      <p:sp>
        <p:nvSpPr>
          <p:cNvPr id="698" name="Shape 698"/>
          <p:cNvSpPr txBox="1"/>
          <p:nvPr/>
        </p:nvSpPr>
        <p:spPr>
          <a:xfrm>
            <a:off x="51500" y="529500"/>
            <a:ext cx="2360800" cy="950400"/>
          </a:xfrm>
          <a:prstGeom prst="rect">
            <a:avLst/>
          </a:prstGeom>
          <a:noFill/>
          <a:ln>
            <a:noFill/>
          </a:ln>
        </p:spPr>
        <p:txBody>
          <a:bodyPr wrap="square" lIns="121900" tIns="121900" rIns="121900" bIns="121900" anchor="t" anchorCtr="0">
            <a:noAutofit/>
          </a:bodyPr>
          <a:lstStyle/>
          <a:p>
            <a:pPr algn="ctr"/>
            <a:r>
              <a:rPr lang="en" sz="2400">
                <a:solidFill>
                  <a:schemeClr val="dk2"/>
                </a:solidFill>
                <a:latin typeface="Roboto"/>
                <a:ea typeface="Roboto"/>
                <a:cs typeface="Roboto"/>
                <a:sym typeface="Roboto"/>
              </a:rPr>
              <a:t>Application Framework</a:t>
            </a:r>
            <a:endParaRPr sz="2400">
              <a:solidFill>
                <a:schemeClr val="dk2"/>
              </a:solidFill>
              <a:latin typeface="Roboto"/>
              <a:ea typeface="Roboto"/>
              <a:cs typeface="Roboto"/>
              <a:sym typeface="Roboto"/>
            </a:endParaRPr>
          </a:p>
        </p:txBody>
      </p:sp>
      <p:sp>
        <p:nvSpPr>
          <p:cNvPr id="699" name="Shape 699"/>
          <p:cNvSpPr/>
          <p:nvPr/>
        </p:nvSpPr>
        <p:spPr>
          <a:xfrm>
            <a:off x="2908033" y="598600"/>
            <a:ext cx="4028000" cy="1014400"/>
          </a:xfrm>
          <a:prstGeom prst="roundRect">
            <a:avLst>
              <a:gd name="adj" fmla="val 16667"/>
            </a:avLst>
          </a:prstGeom>
          <a:solidFill>
            <a:schemeClr val="accent1"/>
          </a:solidFill>
          <a:ln>
            <a:noFill/>
          </a:ln>
        </p:spPr>
        <p:txBody>
          <a:bodyPr wrap="square" lIns="121900" tIns="121900" rIns="121900" bIns="121900" anchor="ctr" anchorCtr="0">
            <a:noAutofit/>
          </a:bodyPr>
          <a:lstStyle/>
          <a:p>
            <a:pPr algn="ctr"/>
            <a:r>
              <a:rPr lang="en" sz="2400">
                <a:latin typeface="Roboto"/>
                <a:ea typeface="Roboto"/>
                <a:cs typeface="Roboto"/>
                <a:sym typeface="Roboto"/>
              </a:rPr>
              <a:t>NativeScript Core Modules</a:t>
            </a:r>
            <a:endParaRPr sz="2400">
              <a:latin typeface="Roboto"/>
              <a:ea typeface="Roboto"/>
              <a:cs typeface="Roboto"/>
              <a:sym typeface="Roboto"/>
            </a:endParaRPr>
          </a:p>
          <a:p>
            <a:pPr algn="ctr"/>
            <a:r>
              <a:rPr lang="en" sz="2400" i="1">
                <a:latin typeface="Roboto"/>
                <a:ea typeface="Roboto"/>
                <a:cs typeface="Roboto"/>
                <a:sym typeface="Roboto"/>
              </a:rPr>
              <a:t>(data-binding, navigation, XML)</a:t>
            </a:r>
            <a:endParaRPr sz="2400" i="1">
              <a:latin typeface="Roboto"/>
              <a:ea typeface="Roboto"/>
              <a:cs typeface="Roboto"/>
              <a:sym typeface="Roboto"/>
            </a:endParaRPr>
          </a:p>
        </p:txBody>
      </p:sp>
      <p:sp>
        <p:nvSpPr>
          <p:cNvPr id="700" name="Shape 700"/>
          <p:cNvSpPr/>
          <p:nvPr/>
        </p:nvSpPr>
        <p:spPr>
          <a:xfrm>
            <a:off x="7105567" y="598600"/>
            <a:ext cx="23608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Angular</a:t>
            </a:r>
            <a:endParaRPr sz="3200">
              <a:latin typeface="Roboto"/>
              <a:ea typeface="Roboto"/>
              <a:cs typeface="Roboto"/>
              <a:sym typeface="Roboto"/>
            </a:endParaRPr>
          </a:p>
        </p:txBody>
      </p:sp>
      <p:sp>
        <p:nvSpPr>
          <p:cNvPr id="701" name="Shape 701"/>
          <p:cNvSpPr/>
          <p:nvPr/>
        </p:nvSpPr>
        <p:spPr>
          <a:xfrm>
            <a:off x="9833333" y="598600"/>
            <a:ext cx="1979600" cy="1014400"/>
          </a:xfrm>
          <a:prstGeom prst="roundRect">
            <a:avLst>
              <a:gd name="adj" fmla="val 16667"/>
            </a:avLst>
          </a:prstGeom>
          <a:solidFill>
            <a:schemeClr val="accent4"/>
          </a:solidFill>
          <a:ln>
            <a:noFill/>
          </a:ln>
        </p:spPr>
        <p:txBody>
          <a:bodyPr wrap="square" lIns="121900" tIns="121900" rIns="121900" bIns="121900" anchor="ctr" anchorCtr="0">
            <a:noAutofit/>
          </a:bodyPr>
          <a:lstStyle/>
          <a:p>
            <a:pPr algn="ctr"/>
            <a:r>
              <a:rPr lang="en" sz="3200">
                <a:latin typeface="Roboto"/>
                <a:ea typeface="Roboto"/>
                <a:cs typeface="Roboto"/>
                <a:sym typeface="Roboto"/>
              </a:rPr>
              <a:t>Vue</a:t>
            </a:r>
            <a:endParaRPr sz="3200">
              <a:latin typeface="Roboto"/>
              <a:ea typeface="Roboto"/>
              <a:cs typeface="Roboto"/>
              <a:sym typeface="Roboto"/>
            </a:endParaRPr>
          </a:p>
        </p:txBody>
      </p:sp>
      <p:sp>
        <p:nvSpPr>
          <p:cNvPr id="702" name="Shape 702"/>
          <p:cNvSpPr/>
          <p:nvPr/>
        </p:nvSpPr>
        <p:spPr>
          <a:xfrm>
            <a:off x="9833333" y="2212400"/>
            <a:ext cx="1870000" cy="4094400"/>
          </a:xfrm>
          <a:prstGeom prst="roundRect">
            <a:avLst>
              <a:gd name="adj" fmla="val 16667"/>
            </a:avLst>
          </a:prstGeom>
          <a:solidFill>
            <a:srgbClr val="3C5BFE"/>
          </a:solidFill>
          <a:ln>
            <a:noFill/>
          </a:ln>
        </p:spPr>
        <p:txBody>
          <a:bodyPr wrap="square" lIns="121900" tIns="121900" rIns="121900" bIns="121900" anchor="ctr" anchorCtr="0">
            <a:noAutofit/>
          </a:bodyPr>
          <a:lstStyle/>
          <a:p>
            <a:pPr algn="ctr"/>
            <a:r>
              <a:rPr lang="en" sz="3200">
                <a:solidFill>
                  <a:srgbClr val="FFFFFF"/>
                </a:solidFill>
                <a:latin typeface="Roboto"/>
                <a:ea typeface="Roboto"/>
                <a:cs typeface="Roboto"/>
                <a:sym typeface="Roboto"/>
              </a:rPr>
              <a:t>Plugins</a:t>
            </a:r>
            <a:endParaRPr sz="320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347577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title"/>
          </p:nvPr>
        </p:nvSpPr>
        <p:spPr>
          <a:xfrm>
            <a:off x="415600" y="194333"/>
            <a:ext cx="11360800" cy="763600"/>
          </a:xfrm>
          <a:prstGeom prst="rect">
            <a:avLst/>
          </a:prstGeom>
        </p:spPr>
        <p:txBody>
          <a:bodyPr wrap="square" lIns="121900" tIns="121900" rIns="121900" bIns="121900" anchor="t" anchorCtr="0">
            <a:noAutofit/>
          </a:bodyPr>
          <a:lstStyle/>
          <a:p>
            <a:pPr algn="ctr"/>
            <a:r>
              <a:rPr lang="en" sz="4800" dirty="0"/>
              <a:t>Plugin Ecosystem</a:t>
            </a:r>
            <a:endParaRPr sz="4800" dirty="0"/>
          </a:p>
        </p:txBody>
      </p:sp>
      <p:pic>
        <p:nvPicPr>
          <p:cNvPr id="725" name="Shape 725"/>
          <p:cNvPicPr preferRelativeResize="0"/>
          <p:nvPr/>
        </p:nvPicPr>
        <p:blipFill rotWithShape="1">
          <a:blip r:embed="rId3">
            <a:alphaModFix/>
          </a:blip>
          <a:srcRect r="1117" b="27033"/>
          <a:stretch/>
        </p:blipFill>
        <p:spPr>
          <a:xfrm>
            <a:off x="2276078" y="1239008"/>
            <a:ext cx="7423533" cy="2364067"/>
          </a:xfrm>
          <a:prstGeom prst="rect">
            <a:avLst/>
          </a:prstGeom>
          <a:noFill/>
          <a:ln w="9525" cap="flat" cmpd="sng">
            <a:solidFill>
              <a:schemeClr val="dk2"/>
            </a:solidFill>
            <a:prstDash val="solid"/>
            <a:round/>
            <a:headEnd type="none" w="med" len="med"/>
            <a:tailEnd type="none" w="med" len="med"/>
          </a:ln>
        </p:spPr>
      </p:pic>
      <p:pic>
        <p:nvPicPr>
          <p:cNvPr id="5" name="Shape 731">
            <a:extLst>
              <a:ext uri="{FF2B5EF4-FFF2-40B4-BE49-F238E27FC236}">
                <a16:creationId xmlns:a16="http://schemas.microsoft.com/office/drawing/2014/main" id="{7D6B6CAC-7042-4BF1-B040-CCB7AC84DC0D}"/>
              </a:ext>
            </a:extLst>
          </p:cNvPr>
          <p:cNvPicPr preferRelativeResize="0"/>
          <p:nvPr/>
        </p:nvPicPr>
        <p:blipFill>
          <a:blip r:embed="rId4">
            <a:alphaModFix/>
          </a:blip>
          <a:stretch>
            <a:fillRect/>
          </a:stretch>
        </p:blipFill>
        <p:spPr>
          <a:xfrm>
            <a:off x="5027445" y="3884151"/>
            <a:ext cx="1920800" cy="1781700"/>
          </a:xfrm>
          <a:prstGeom prst="rect">
            <a:avLst/>
          </a:prstGeom>
          <a:noFill/>
          <a:ln>
            <a:noFill/>
          </a:ln>
        </p:spPr>
      </p:pic>
      <p:sp>
        <p:nvSpPr>
          <p:cNvPr id="6" name="Shape 732">
            <a:extLst>
              <a:ext uri="{FF2B5EF4-FFF2-40B4-BE49-F238E27FC236}">
                <a16:creationId xmlns:a16="http://schemas.microsoft.com/office/drawing/2014/main" id="{5C1DC640-2279-4FA3-B12A-AFBCFAC5CDEB}"/>
              </a:ext>
            </a:extLst>
          </p:cNvPr>
          <p:cNvSpPr txBox="1"/>
          <p:nvPr/>
        </p:nvSpPr>
        <p:spPr>
          <a:xfrm>
            <a:off x="3157845" y="5468851"/>
            <a:ext cx="5660000" cy="1068400"/>
          </a:xfrm>
          <a:prstGeom prst="rect">
            <a:avLst/>
          </a:prstGeom>
          <a:noFill/>
          <a:ln>
            <a:noFill/>
          </a:ln>
        </p:spPr>
        <p:txBody>
          <a:bodyPr wrap="square" lIns="121900" tIns="121900" rIns="121900" bIns="121900" anchor="ctr" anchorCtr="0">
            <a:noAutofit/>
          </a:bodyPr>
          <a:lstStyle/>
          <a:p>
            <a:pPr algn="ctr"/>
            <a:r>
              <a:rPr lang="en" sz="4000">
                <a:solidFill>
                  <a:srgbClr val="3C5BFE"/>
                </a:solidFill>
                <a:latin typeface="Roboto Light"/>
                <a:ea typeface="Roboto Light"/>
                <a:cs typeface="Roboto Light"/>
                <a:sym typeface="Roboto Light"/>
              </a:rPr>
              <a:t>market.nativescript.org</a:t>
            </a:r>
            <a:endParaRPr sz="4000">
              <a:solidFill>
                <a:srgbClr val="3C5BFE"/>
              </a:solidFill>
              <a:latin typeface="Roboto Light"/>
              <a:ea typeface="Roboto Light"/>
              <a:cs typeface="Roboto Light"/>
              <a:sym typeface="Roboto Light"/>
            </a:endParaRPr>
          </a:p>
        </p:txBody>
      </p:sp>
    </p:spTree>
    <p:extLst>
      <p:ext uri="{BB962C8B-B14F-4D97-AF65-F5344CB8AC3E}">
        <p14:creationId xmlns:p14="http://schemas.microsoft.com/office/powerpoint/2010/main" val="1176282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B2DB-CE78-4C0F-BF4A-ADDBF9855EF1}"/>
              </a:ext>
            </a:extLst>
          </p:cNvPr>
          <p:cNvSpPr>
            <a:spLocks noGrp="1"/>
          </p:cNvSpPr>
          <p:nvPr>
            <p:ph type="title"/>
          </p:nvPr>
        </p:nvSpPr>
        <p:spPr/>
        <p:txBody>
          <a:bodyPr/>
          <a:lstStyle/>
          <a:p>
            <a:endParaRPr lang="en-US"/>
          </a:p>
        </p:txBody>
      </p:sp>
      <p:pic>
        <p:nvPicPr>
          <p:cNvPr id="3" name="Picture 2" descr="https://cdn-images-1.medium.com/max/1600/1*ab_36pX6F7h5x3JnuvGC4Q.png">
            <a:extLst>
              <a:ext uri="{FF2B5EF4-FFF2-40B4-BE49-F238E27FC236}">
                <a16:creationId xmlns:a16="http://schemas.microsoft.com/office/drawing/2014/main" id="{C8C82AF4-5B50-4F68-92AB-01836EB15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793" y="1356967"/>
            <a:ext cx="9940413" cy="385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248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ctrTitle"/>
          </p:nvPr>
        </p:nvSpPr>
        <p:spPr>
          <a:xfrm>
            <a:off x="415600" y="256833"/>
            <a:ext cx="11360800" cy="932800"/>
          </a:xfrm>
          <a:prstGeom prst="rect">
            <a:avLst/>
          </a:prstGeom>
        </p:spPr>
        <p:txBody>
          <a:bodyPr wrap="square" lIns="121900" tIns="121900" rIns="121900" bIns="121900" anchor="b" anchorCtr="0">
            <a:noAutofit/>
          </a:bodyPr>
          <a:lstStyle/>
          <a:p>
            <a:pPr>
              <a:buSzPts val="1100"/>
            </a:pPr>
            <a:r>
              <a:rPr lang="en" sz="4800">
                <a:latin typeface="Roboto Thin"/>
                <a:ea typeface="Roboto Thin"/>
                <a:cs typeface="Roboto Thin"/>
                <a:sym typeface="Roboto Thin"/>
              </a:rPr>
              <a:t>Why </a:t>
            </a:r>
            <a:r>
              <a:rPr lang="en" sz="4800"/>
              <a:t>NativeScript</a:t>
            </a:r>
            <a:r>
              <a:rPr lang="en" sz="4800">
                <a:latin typeface="Roboto Thin"/>
                <a:ea typeface="Roboto Thin"/>
                <a:cs typeface="Roboto Thin"/>
                <a:sym typeface="Roboto Thin"/>
              </a:rPr>
              <a:t>?</a:t>
            </a:r>
            <a:endParaRPr sz="4800"/>
          </a:p>
        </p:txBody>
      </p:sp>
      <p:grpSp>
        <p:nvGrpSpPr>
          <p:cNvPr id="136" name="Shape 136"/>
          <p:cNvGrpSpPr/>
          <p:nvPr/>
        </p:nvGrpSpPr>
        <p:grpSpPr>
          <a:xfrm>
            <a:off x="1592500" y="1677401"/>
            <a:ext cx="2300400" cy="1650300"/>
            <a:chOff x="1067688" y="1120825"/>
            <a:chExt cx="1725300" cy="1237725"/>
          </a:xfrm>
        </p:grpSpPr>
        <p:sp>
          <p:nvSpPr>
            <p:cNvPr id="137" name="Shape 137"/>
            <p:cNvSpPr txBox="1"/>
            <p:nvPr/>
          </p:nvSpPr>
          <p:spPr>
            <a:xfrm>
              <a:off x="1067688" y="1815850"/>
              <a:ext cx="17253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Web Skill Reuse</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38" name="Shape 138"/>
            <p:cNvPicPr preferRelativeResize="0"/>
            <p:nvPr/>
          </p:nvPicPr>
          <p:blipFill>
            <a:blip r:embed="rId3">
              <a:alphaModFix/>
            </a:blip>
            <a:stretch>
              <a:fillRect/>
            </a:stretch>
          </p:blipFill>
          <p:spPr>
            <a:xfrm>
              <a:off x="1557037" y="1120825"/>
              <a:ext cx="746625" cy="746625"/>
            </a:xfrm>
            <a:prstGeom prst="rect">
              <a:avLst/>
            </a:prstGeom>
            <a:noFill/>
            <a:ln>
              <a:noFill/>
            </a:ln>
          </p:spPr>
        </p:pic>
      </p:grpSp>
      <p:grpSp>
        <p:nvGrpSpPr>
          <p:cNvPr id="139" name="Shape 139"/>
          <p:cNvGrpSpPr/>
          <p:nvPr/>
        </p:nvGrpSpPr>
        <p:grpSpPr>
          <a:xfrm>
            <a:off x="4608000" y="1677401"/>
            <a:ext cx="2976000" cy="1650300"/>
            <a:chOff x="3202650" y="1120825"/>
            <a:chExt cx="2232000" cy="1237725"/>
          </a:xfrm>
        </p:grpSpPr>
        <p:sp>
          <p:nvSpPr>
            <p:cNvPr id="140" name="Shape 140"/>
            <p:cNvSpPr txBox="1"/>
            <p:nvPr/>
          </p:nvSpPr>
          <p:spPr>
            <a:xfrm>
              <a:off x="3202650" y="1815850"/>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100% API </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Access</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41" name="Shape 141"/>
            <p:cNvPicPr preferRelativeResize="0"/>
            <p:nvPr/>
          </p:nvPicPr>
          <p:blipFill>
            <a:blip r:embed="rId4">
              <a:alphaModFix/>
            </a:blip>
            <a:stretch>
              <a:fillRect/>
            </a:stretch>
          </p:blipFill>
          <p:spPr>
            <a:xfrm>
              <a:off x="3945350" y="1120825"/>
              <a:ext cx="746625" cy="746625"/>
            </a:xfrm>
            <a:prstGeom prst="rect">
              <a:avLst/>
            </a:prstGeom>
            <a:noFill/>
            <a:ln>
              <a:noFill/>
            </a:ln>
          </p:spPr>
        </p:pic>
      </p:grpSp>
      <p:grpSp>
        <p:nvGrpSpPr>
          <p:cNvPr id="142" name="Shape 142"/>
          <p:cNvGrpSpPr/>
          <p:nvPr/>
        </p:nvGrpSpPr>
        <p:grpSpPr>
          <a:xfrm>
            <a:off x="7961333" y="4192684"/>
            <a:ext cx="2976000" cy="1650317"/>
            <a:chOff x="5844313" y="1120813"/>
            <a:chExt cx="2232000" cy="1237738"/>
          </a:xfrm>
        </p:grpSpPr>
        <p:sp>
          <p:nvSpPr>
            <p:cNvPr id="143" name="Shape 143"/>
            <p:cNvSpPr txBox="1"/>
            <p:nvPr/>
          </p:nvSpPr>
          <p:spPr>
            <a:xfrm>
              <a:off x="5844313" y="1815850"/>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Community</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44" name="Shape 144"/>
            <p:cNvPicPr preferRelativeResize="0"/>
            <p:nvPr/>
          </p:nvPicPr>
          <p:blipFill>
            <a:blip r:embed="rId5">
              <a:alphaModFix/>
            </a:blip>
            <a:stretch>
              <a:fillRect/>
            </a:stretch>
          </p:blipFill>
          <p:spPr>
            <a:xfrm>
              <a:off x="6587000" y="1120813"/>
              <a:ext cx="746650" cy="746650"/>
            </a:xfrm>
            <a:prstGeom prst="rect">
              <a:avLst/>
            </a:prstGeom>
            <a:noFill/>
            <a:ln>
              <a:noFill/>
            </a:ln>
          </p:spPr>
        </p:pic>
      </p:grpSp>
      <p:grpSp>
        <p:nvGrpSpPr>
          <p:cNvPr id="145" name="Shape 145"/>
          <p:cNvGrpSpPr/>
          <p:nvPr/>
        </p:nvGrpSpPr>
        <p:grpSpPr>
          <a:xfrm>
            <a:off x="1254684" y="4158301"/>
            <a:ext cx="2976000" cy="1719100"/>
            <a:chOff x="5844325" y="2981500"/>
            <a:chExt cx="2232000" cy="1289325"/>
          </a:xfrm>
        </p:grpSpPr>
        <p:sp>
          <p:nvSpPr>
            <p:cNvPr id="146" name="Shape 146"/>
            <p:cNvSpPr txBox="1"/>
            <p:nvPr/>
          </p:nvSpPr>
          <p:spPr>
            <a:xfrm>
              <a:off x="5844325" y="3728125"/>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Zero Day</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Support</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47" name="Shape 147"/>
            <p:cNvPicPr preferRelativeResize="0"/>
            <p:nvPr/>
          </p:nvPicPr>
          <p:blipFill>
            <a:blip r:embed="rId6">
              <a:alphaModFix/>
            </a:blip>
            <a:stretch>
              <a:fillRect/>
            </a:stretch>
          </p:blipFill>
          <p:spPr>
            <a:xfrm>
              <a:off x="6587013" y="2981500"/>
              <a:ext cx="746625" cy="746625"/>
            </a:xfrm>
            <a:prstGeom prst="rect">
              <a:avLst/>
            </a:prstGeom>
            <a:noFill/>
            <a:ln>
              <a:noFill/>
            </a:ln>
          </p:spPr>
        </p:pic>
      </p:grpSp>
      <p:grpSp>
        <p:nvGrpSpPr>
          <p:cNvPr id="148" name="Shape 148"/>
          <p:cNvGrpSpPr/>
          <p:nvPr/>
        </p:nvGrpSpPr>
        <p:grpSpPr>
          <a:xfrm>
            <a:off x="7961333" y="1642984"/>
            <a:ext cx="2976000" cy="1719117"/>
            <a:chOff x="3202650" y="2981488"/>
            <a:chExt cx="2232000" cy="1289338"/>
          </a:xfrm>
        </p:grpSpPr>
        <p:sp>
          <p:nvSpPr>
            <p:cNvPr id="149" name="Shape 149"/>
            <p:cNvSpPr txBox="1"/>
            <p:nvPr/>
          </p:nvSpPr>
          <p:spPr>
            <a:xfrm>
              <a:off x="3202650" y="3728125"/>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Native Performance</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50" name="Shape 150"/>
            <p:cNvPicPr preferRelativeResize="0"/>
            <p:nvPr/>
          </p:nvPicPr>
          <p:blipFill>
            <a:blip r:embed="rId7">
              <a:alphaModFix/>
            </a:blip>
            <a:stretch>
              <a:fillRect/>
            </a:stretch>
          </p:blipFill>
          <p:spPr>
            <a:xfrm>
              <a:off x="3945338" y="2981488"/>
              <a:ext cx="746650" cy="746650"/>
            </a:xfrm>
            <a:prstGeom prst="rect">
              <a:avLst/>
            </a:prstGeom>
            <a:noFill/>
            <a:ln>
              <a:noFill/>
            </a:ln>
          </p:spPr>
        </p:pic>
      </p:grpSp>
      <p:sp>
        <p:nvSpPr>
          <p:cNvPr id="151" name="Shape 151"/>
          <p:cNvSpPr txBox="1"/>
          <p:nvPr/>
        </p:nvSpPr>
        <p:spPr>
          <a:xfrm>
            <a:off x="9981400" y="6365167"/>
            <a:ext cx="2144800" cy="362800"/>
          </a:xfrm>
          <a:prstGeom prst="rect">
            <a:avLst/>
          </a:prstGeom>
          <a:noFill/>
          <a:ln>
            <a:noFill/>
          </a:ln>
        </p:spPr>
        <p:txBody>
          <a:bodyPr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 sz="1333" b="0" i="0" u="none" strike="noStrike" kern="0" cap="none" spc="0" normalizeH="0" baseline="0" noProof="0">
                <a:ln>
                  <a:noFill/>
                </a:ln>
                <a:solidFill>
                  <a:srgbClr val="000000"/>
                </a:solidFill>
                <a:effectLst/>
                <a:uLnTx/>
                <a:uFillTx/>
                <a:latin typeface="Roboto Light"/>
                <a:ea typeface="Roboto Light"/>
                <a:cs typeface="Roboto Light"/>
                <a:sym typeface="Roboto Light"/>
              </a:rPr>
              <a:t>Icons by </a:t>
            </a:r>
            <a:r>
              <a:rPr kumimoji="0" lang="en" sz="1333" b="0" i="0" u="sng" strike="noStrike" kern="0" cap="none" spc="0" normalizeH="0" baseline="0" noProof="0">
                <a:ln>
                  <a:noFill/>
                </a:ln>
                <a:solidFill>
                  <a:srgbClr val="0097A7"/>
                </a:solidFill>
                <a:effectLst/>
                <a:uLnTx/>
                <a:uFillTx/>
                <a:latin typeface="Roboto"/>
                <a:ea typeface="Roboto"/>
                <a:cs typeface="Roboto"/>
                <a:sym typeface="Roboto"/>
                <a:hlinkClick r:id="rId8"/>
              </a:rPr>
              <a:t>Gregor Cresnar</a:t>
            </a:r>
            <a:r>
              <a:rPr kumimoji="0" lang="en" sz="1333" b="0" i="0" u="none" strike="noStrike" kern="0" cap="none" spc="0" normalizeH="0" baseline="0" noProof="0">
                <a:ln>
                  <a:noFill/>
                </a:ln>
                <a:solidFill>
                  <a:srgbClr val="000000"/>
                </a:solidFill>
                <a:effectLst/>
                <a:uLnTx/>
                <a:uFillTx/>
                <a:latin typeface="Roboto"/>
                <a:ea typeface="Roboto"/>
                <a:cs typeface="Roboto"/>
                <a:sym typeface="Roboto"/>
              </a:rPr>
              <a:t> </a:t>
            </a:r>
            <a:endParaRPr kumimoji="0" sz="1333" b="0" i="0" u="none" strike="noStrike" kern="0" cap="none" spc="0" normalizeH="0" baseline="0" noProof="0">
              <a:ln>
                <a:noFill/>
              </a:ln>
              <a:solidFill>
                <a:srgbClr val="000000"/>
              </a:solidFill>
              <a:effectLst/>
              <a:uLnTx/>
              <a:uFillTx/>
              <a:latin typeface="Roboto"/>
              <a:ea typeface="Roboto"/>
              <a:cs typeface="Roboto"/>
              <a:sym typeface="Roboto"/>
            </a:endParaRPr>
          </a:p>
        </p:txBody>
      </p:sp>
      <p:grpSp>
        <p:nvGrpSpPr>
          <p:cNvPr id="152" name="Shape 152"/>
          <p:cNvGrpSpPr/>
          <p:nvPr/>
        </p:nvGrpSpPr>
        <p:grpSpPr>
          <a:xfrm>
            <a:off x="4607984" y="4158301"/>
            <a:ext cx="2976000" cy="1719100"/>
            <a:chOff x="814350" y="2981500"/>
            <a:chExt cx="2232000" cy="1289325"/>
          </a:xfrm>
        </p:grpSpPr>
        <p:sp>
          <p:nvSpPr>
            <p:cNvPr id="153" name="Shape 153"/>
            <p:cNvSpPr txBox="1"/>
            <p:nvPr/>
          </p:nvSpPr>
          <p:spPr>
            <a:xfrm>
              <a:off x="814350" y="3728125"/>
              <a:ext cx="2232000" cy="5427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Free and Open</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2667" b="0" i="0" u="none" strike="noStrike" kern="0" cap="none" spc="0" normalizeH="0" baseline="0" noProof="0">
                  <a:ln>
                    <a:noFill/>
                  </a:ln>
                  <a:solidFill>
                    <a:srgbClr val="3C92CA"/>
                  </a:solidFill>
                  <a:effectLst/>
                  <a:uLnTx/>
                  <a:uFillTx/>
                  <a:latin typeface="Roboto Light"/>
                  <a:ea typeface="Roboto Light"/>
                  <a:cs typeface="Roboto Light"/>
                  <a:sym typeface="Roboto Light"/>
                </a:rPr>
                <a:t>Source</a:t>
              </a:r>
              <a:endParaRPr kumimoji="0" sz="2667" b="0" i="0" u="none" strike="noStrike" kern="0" cap="none" spc="0" normalizeH="0" baseline="0" noProof="0">
                <a:ln>
                  <a:noFill/>
                </a:ln>
                <a:solidFill>
                  <a:srgbClr val="3C92CA"/>
                </a:solidFill>
                <a:effectLst/>
                <a:uLnTx/>
                <a:uFillTx/>
                <a:latin typeface="Roboto Light"/>
                <a:ea typeface="Roboto Light"/>
                <a:cs typeface="Roboto Light"/>
                <a:sym typeface="Roboto Light"/>
              </a:endParaRPr>
            </a:p>
          </p:txBody>
        </p:sp>
        <p:pic>
          <p:nvPicPr>
            <p:cNvPr id="154" name="Shape 154"/>
            <p:cNvPicPr preferRelativeResize="0"/>
            <p:nvPr/>
          </p:nvPicPr>
          <p:blipFill>
            <a:blip r:embed="rId9">
              <a:alphaModFix/>
            </a:blip>
            <a:stretch>
              <a:fillRect/>
            </a:stretch>
          </p:blipFill>
          <p:spPr>
            <a:xfrm>
              <a:off x="1604625" y="2981500"/>
              <a:ext cx="746625" cy="746625"/>
            </a:xfrm>
            <a:prstGeom prst="rect">
              <a:avLst/>
            </a:prstGeom>
            <a:noFill/>
            <a:ln>
              <a:noFill/>
            </a:ln>
          </p:spPr>
        </p:pic>
      </p:grpSp>
    </p:spTree>
    <p:extLst>
      <p:ext uri="{BB962C8B-B14F-4D97-AF65-F5344CB8AC3E}">
        <p14:creationId xmlns:p14="http://schemas.microsoft.com/office/powerpoint/2010/main" val="56969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1580567" y="593367"/>
            <a:ext cx="3526800" cy="763600"/>
          </a:xfrm>
          <a:prstGeom prst="rect">
            <a:avLst/>
          </a:prstGeom>
        </p:spPr>
        <p:txBody>
          <a:bodyPr wrap="square" lIns="121900" tIns="121900" rIns="121900" bIns="121900" anchor="t" anchorCtr="0">
            <a:noAutofit/>
          </a:bodyPr>
          <a:lstStyle/>
          <a:p>
            <a:pPr algn="ctr"/>
            <a:r>
              <a:rPr lang="en" sz="4800"/>
              <a:t>Get Started</a:t>
            </a:r>
            <a:endParaRPr sz="4800"/>
          </a:p>
        </p:txBody>
      </p:sp>
      <p:sp>
        <p:nvSpPr>
          <p:cNvPr id="762" name="Shape 762"/>
          <p:cNvSpPr txBox="1">
            <a:spLocks noGrp="1"/>
          </p:cNvSpPr>
          <p:nvPr>
            <p:ph type="title"/>
          </p:nvPr>
        </p:nvSpPr>
        <p:spPr>
          <a:xfrm>
            <a:off x="7084633" y="593367"/>
            <a:ext cx="3526800" cy="763600"/>
          </a:xfrm>
          <a:prstGeom prst="rect">
            <a:avLst/>
          </a:prstGeom>
        </p:spPr>
        <p:txBody>
          <a:bodyPr wrap="square" lIns="121900" tIns="121900" rIns="121900" bIns="121900" anchor="t" anchorCtr="0">
            <a:noAutofit/>
          </a:bodyPr>
          <a:lstStyle/>
          <a:p>
            <a:pPr algn="ctr"/>
            <a:r>
              <a:rPr lang="en" sz="4800"/>
              <a:t>Get Serious</a:t>
            </a:r>
            <a:endParaRPr sz="4800"/>
          </a:p>
        </p:txBody>
      </p:sp>
      <p:pic>
        <p:nvPicPr>
          <p:cNvPr id="763" name="Shape 763"/>
          <p:cNvPicPr preferRelativeResize="0"/>
          <p:nvPr/>
        </p:nvPicPr>
        <p:blipFill rotWithShape="1">
          <a:blip r:embed="rId3">
            <a:alphaModFix/>
          </a:blip>
          <a:srcRect t="773"/>
          <a:stretch/>
        </p:blipFill>
        <p:spPr>
          <a:xfrm>
            <a:off x="6776718" y="2722418"/>
            <a:ext cx="1565767" cy="1333500"/>
          </a:xfrm>
          <a:prstGeom prst="rect">
            <a:avLst/>
          </a:prstGeom>
          <a:noFill/>
          <a:ln>
            <a:noFill/>
          </a:ln>
        </p:spPr>
      </p:pic>
      <p:pic>
        <p:nvPicPr>
          <p:cNvPr id="764" name="Shape 764"/>
          <p:cNvPicPr preferRelativeResize="0"/>
          <p:nvPr/>
        </p:nvPicPr>
        <p:blipFill>
          <a:blip r:embed="rId4">
            <a:alphaModFix/>
          </a:blip>
          <a:stretch>
            <a:fillRect/>
          </a:stretch>
        </p:blipFill>
        <p:spPr>
          <a:xfrm>
            <a:off x="9150817" y="2403533"/>
            <a:ext cx="1971267" cy="1971267"/>
          </a:xfrm>
          <a:prstGeom prst="rect">
            <a:avLst/>
          </a:prstGeom>
          <a:noFill/>
          <a:ln>
            <a:noFill/>
          </a:ln>
        </p:spPr>
      </p:pic>
      <p:cxnSp>
        <p:nvCxnSpPr>
          <p:cNvPr id="765" name="Shape 765"/>
          <p:cNvCxnSpPr/>
          <p:nvPr/>
        </p:nvCxnSpPr>
        <p:spPr>
          <a:xfrm flipH="1">
            <a:off x="6087800" y="894533"/>
            <a:ext cx="16400" cy="5251200"/>
          </a:xfrm>
          <a:prstGeom prst="straightConnector1">
            <a:avLst/>
          </a:prstGeom>
          <a:noFill/>
          <a:ln w="9525" cap="flat" cmpd="sng">
            <a:solidFill>
              <a:schemeClr val="dk2"/>
            </a:solidFill>
            <a:prstDash val="solid"/>
            <a:round/>
            <a:headEnd type="none" w="lg" len="lg"/>
            <a:tailEnd type="none" w="lg" len="lg"/>
          </a:ln>
        </p:spPr>
      </p:cxnSp>
      <p:sp>
        <p:nvSpPr>
          <p:cNvPr id="766" name="Shape 766"/>
          <p:cNvSpPr txBox="1">
            <a:spLocks noGrp="1"/>
          </p:cNvSpPr>
          <p:nvPr>
            <p:ph type="title"/>
          </p:nvPr>
        </p:nvSpPr>
        <p:spPr>
          <a:xfrm>
            <a:off x="5796200" y="4070000"/>
            <a:ext cx="3526800" cy="763600"/>
          </a:xfrm>
          <a:prstGeom prst="rect">
            <a:avLst/>
          </a:prstGeom>
        </p:spPr>
        <p:txBody>
          <a:bodyPr wrap="square" lIns="121900" tIns="121900" rIns="121900" bIns="121900" anchor="t" anchorCtr="0">
            <a:noAutofit/>
          </a:bodyPr>
          <a:lstStyle/>
          <a:p>
            <a:pPr algn="ctr"/>
            <a:r>
              <a:rPr lang="en" sz="4000"/>
              <a:t>CLI</a:t>
            </a:r>
            <a:endParaRPr sz="4000"/>
          </a:p>
        </p:txBody>
      </p:sp>
      <p:sp>
        <p:nvSpPr>
          <p:cNvPr id="767" name="Shape 767"/>
          <p:cNvSpPr txBox="1">
            <a:spLocks noGrp="1"/>
          </p:cNvSpPr>
          <p:nvPr>
            <p:ph type="title"/>
          </p:nvPr>
        </p:nvSpPr>
        <p:spPr>
          <a:xfrm>
            <a:off x="8373033" y="4070000"/>
            <a:ext cx="3526800" cy="763600"/>
          </a:xfrm>
          <a:prstGeom prst="rect">
            <a:avLst/>
          </a:prstGeom>
        </p:spPr>
        <p:txBody>
          <a:bodyPr wrap="square" lIns="121900" tIns="121900" rIns="121900" bIns="121900" anchor="t" anchorCtr="0">
            <a:noAutofit/>
          </a:bodyPr>
          <a:lstStyle/>
          <a:p>
            <a:pPr algn="ctr"/>
            <a:r>
              <a:rPr lang="en" sz="4000"/>
              <a:t>SideKick</a:t>
            </a:r>
            <a:endParaRPr sz="4000"/>
          </a:p>
        </p:txBody>
      </p:sp>
      <p:sp>
        <p:nvSpPr>
          <p:cNvPr id="768" name="Shape 768"/>
          <p:cNvSpPr txBox="1">
            <a:spLocks noGrp="1"/>
          </p:cNvSpPr>
          <p:nvPr>
            <p:ph type="title"/>
          </p:nvPr>
        </p:nvSpPr>
        <p:spPr>
          <a:xfrm>
            <a:off x="365484" y="4070000"/>
            <a:ext cx="3526800" cy="763600"/>
          </a:xfrm>
          <a:prstGeom prst="rect">
            <a:avLst/>
          </a:prstGeom>
        </p:spPr>
        <p:txBody>
          <a:bodyPr wrap="square" lIns="121900" tIns="121900" rIns="121900" bIns="121900" anchor="t" anchorCtr="0">
            <a:noAutofit/>
          </a:bodyPr>
          <a:lstStyle/>
          <a:p>
            <a:pPr algn="ctr"/>
            <a:r>
              <a:rPr lang="en" sz="4000"/>
              <a:t>Play</a:t>
            </a:r>
            <a:endParaRPr sz="4000"/>
          </a:p>
        </p:txBody>
      </p:sp>
      <p:sp>
        <p:nvSpPr>
          <p:cNvPr id="769" name="Shape 769"/>
          <p:cNvSpPr txBox="1">
            <a:spLocks noGrp="1"/>
          </p:cNvSpPr>
          <p:nvPr>
            <p:ph type="title"/>
          </p:nvPr>
        </p:nvSpPr>
        <p:spPr>
          <a:xfrm>
            <a:off x="2795617" y="4070000"/>
            <a:ext cx="3526800" cy="763600"/>
          </a:xfrm>
          <a:prstGeom prst="rect">
            <a:avLst/>
          </a:prstGeom>
        </p:spPr>
        <p:txBody>
          <a:bodyPr wrap="square" lIns="121900" tIns="121900" rIns="121900" bIns="121900" anchor="t" anchorCtr="0">
            <a:noAutofit/>
          </a:bodyPr>
          <a:lstStyle/>
          <a:p>
            <a:pPr algn="ctr"/>
            <a:r>
              <a:rPr lang="en" sz="4000"/>
              <a:t>Docs</a:t>
            </a:r>
            <a:endParaRPr sz="4000"/>
          </a:p>
        </p:txBody>
      </p:sp>
      <p:pic>
        <p:nvPicPr>
          <p:cNvPr id="770" name="Shape 770"/>
          <p:cNvPicPr preferRelativeResize="0"/>
          <p:nvPr/>
        </p:nvPicPr>
        <p:blipFill>
          <a:blip r:embed="rId5">
            <a:alphaModFix/>
          </a:blip>
          <a:stretch>
            <a:fillRect/>
          </a:stretch>
        </p:blipFill>
        <p:spPr>
          <a:xfrm rot="2700000">
            <a:off x="3744085" y="2646118"/>
            <a:ext cx="1565767" cy="1565767"/>
          </a:xfrm>
          <a:prstGeom prst="rect">
            <a:avLst/>
          </a:prstGeom>
          <a:noFill/>
          <a:ln>
            <a:noFill/>
          </a:ln>
        </p:spPr>
      </p:pic>
      <p:pic>
        <p:nvPicPr>
          <p:cNvPr id="771" name="Shape 771"/>
          <p:cNvPicPr preferRelativeResize="0"/>
          <p:nvPr/>
        </p:nvPicPr>
        <p:blipFill>
          <a:blip r:embed="rId6">
            <a:alphaModFix/>
          </a:blip>
          <a:stretch>
            <a:fillRect/>
          </a:stretch>
        </p:blipFill>
        <p:spPr>
          <a:xfrm>
            <a:off x="1462167" y="2751800"/>
            <a:ext cx="1333467" cy="1333467"/>
          </a:xfrm>
          <a:prstGeom prst="rect">
            <a:avLst/>
          </a:prstGeom>
          <a:noFill/>
          <a:ln>
            <a:noFill/>
          </a:ln>
        </p:spPr>
      </p:pic>
    </p:spTree>
    <p:extLst>
      <p:ext uri="{BB962C8B-B14F-4D97-AF65-F5344CB8AC3E}">
        <p14:creationId xmlns:p14="http://schemas.microsoft.com/office/powerpoint/2010/main" val="2940980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88136F-D640-4DB1-AE3E-81B87DCC5A40}"/>
              </a:ext>
            </a:extLst>
          </p:cNvPr>
          <p:cNvSpPr>
            <a:spLocks noGrp="1"/>
          </p:cNvSpPr>
          <p:nvPr>
            <p:ph type="body" sz="quarter" idx="10"/>
          </p:nvPr>
        </p:nvSpPr>
        <p:spPr/>
        <p:txBody>
          <a:bodyPr>
            <a:normAutofit fontScale="77500" lnSpcReduction="20000"/>
          </a:bodyPr>
          <a:lstStyle/>
          <a:p>
            <a:r>
              <a:rPr lang="en-US" dirty="0"/>
              <a:t>Hands-on 1 - Warm up with </a:t>
            </a:r>
            <a:r>
              <a:rPr lang="en-US" dirty="0" err="1"/>
              <a:t>NativeScript</a:t>
            </a:r>
            <a:endParaRPr lang="en-US" dirty="0"/>
          </a:p>
        </p:txBody>
      </p:sp>
    </p:spTree>
    <p:extLst>
      <p:ext uri="{BB962C8B-B14F-4D97-AF65-F5344CB8AC3E}">
        <p14:creationId xmlns:p14="http://schemas.microsoft.com/office/powerpoint/2010/main" val="4133787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p:nvPr/>
        </p:nvSpPr>
        <p:spPr>
          <a:xfrm>
            <a:off x="1671800" y="1694216"/>
            <a:ext cx="9105200" cy="3469600"/>
          </a:xfrm>
          <a:prstGeom prst="roundRect">
            <a:avLst>
              <a:gd name="adj" fmla="val 16667"/>
            </a:avLst>
          </a:prstGeom>
          <a:solidFill>
            <a:srgbClr val="FFFFFF"/>
          </a:solidFill>
          <a:ln w="28575" cap="flat" cmpd="sng">
            <a:solidFill>
              <a:srgbClr val="00FF00"/>
            </a:solidFill>
            <a:prstDash val="solid"/>
            <a:round/>
            <a:headEnd type="none" w="med" len="med"/>
            <a:tailEnd type="none" w="med" len="med"/>
          </a:ln>
        </p:spPr>
        <p:txBody>
          <a:bodyPr wrap="square" lIns="121900" tIns="121900" rIns="121900" bIns="121900" anchor="ctr" anchorCtr="0">
            <a:noAutofit/>
          </a:bodyPr>
          <a:lstStyle/>
          <a:p>
            <a:pPr defTabSz="1219170">
              <a:defRPr/>
            </a:pPr>
            <a:endParaRPr sz="1867" kern="0">
              <a:solidFill>
                <a:srgbClr val="000000"/>
              </a:solidFill>
              <a:latin typeface="Arial"/>
              <a:cs typeface="Arial"/>
              <a:sym typeface="Arial"/>
            </a:endParaRPr>
          </a:p>
        </p:txBody>
      </p:sp>
      <p:pic>
        <p:nvPicPr>
          <p:cNvPr id="649" name="Shape 649" descr="NativeScript_Logo_FINAL_V02C.png"/>
          <p:cNvPicPr preferRelativeResize="0"/>
          <p:nvPr/>
        </p:nvPicPr>
        <p:blipFill>
          <a:blip r:embed="rId3">
            <a:alphaModFix/>
          </a:blip>
          <a:stretch>
            <a:fillRect/>
          </a:stretch>
        </p:blipFill>
        <p:spPr>
          <a:xfrm>
            <a:off x="2394133" y="2507151"/>
            <a:ext cx="1843700" cy="1843667"/>
          </a:xfrm>
          <a:prstGeom prst="rect">
            <a:avLst/>
          </a:prstGeom>
          <a:noFill/>
          <a:ln>
            <a:noFill/>
          </a:ln>
        </p:spPr>
      </p:pic>
      <p:grpSp>
        <p:nvGrpSpPr>
          <p:cNvPr id="650" name="Shape 650"/>
          <p:cNvGrpSpPr/>
          <p:nvPr/>
        </p:nvGrpSpPr>
        <p:grpSpPr>
          <a:xfrm>
            <a:off x="5064683" y="2977657"/>
            <a:ext cx="5229616" cy="902700"/>
            <a:chOff x="3798512" y="2233242"/>
            <a:chExt cx="3922212" cy="677025"/>
          </a:xfrm>
        </p:grpSpPr>
        <p:pic>
          <p:nvPicPr>
            <p:cNvPr id="651" name="Shape 651" descr="kinvey-logo-orange-1.png"/>
            <p:cNvPicPr preferRelativeResize="0"/>
            <p:nvPr/>
          </p:nvPicPr>
          <p:blipFill>
            <a:blip r:embed="rId4">
              <a:alphaModFix/>
            </a:blip>
            <a:stretch>
              <a:fillRect/>
            </a:stretch>
          </p:blipFill>
          <p:spPr>
            <a:xfrm>
              <a:off x="4728425" y="2233242"/>
              <a:ext cx="2992300" cy="677025"/>
            </a:xfrm>
            <a:prstGeom prst="rect">
              <a:avLst/>
            </a:prstGeom>
            <a:noFill/>
            <a:ln>
              <a:noFill/>
            </a:ln>
          </p:spPr>
        </p:pic>
        <p:sp>
          <p:nvSpPr>
            <p:cNvPr id="652" name="Shape 652"/>
            <p:cNvSpPr txBox="1"/>
            <p:nvPr/>
          </p:nvSpPr>
          <p:spPr>
            <a:xfrm>
              <a:off x="3798512" y="2340600"/>
              <a:ext cx="618600" cy="462300"/>
            </a:xfrm>
            <a:prstGeom prst="rect">
              <a:avLst/>
            </a:prstGeom>
            <a:noFill/>
            <a:ln>
              <a:noFill/>
            </a:ln>
          </p:spPr>
          <p:txBody>
            <a:bodyPr wrap="square" lIns="121900" tIns="121900" rIns="121900" bIns="121900" anchor="ctr" anchorCtr="0">
              <a:noAutofit/>
            </a:bodyPr>
            <a:lstStyle/>
            <a:p>
              <a:pPr algn="ctr" defTabSz="1219170">
                <a:defRPr/>
              </a:pPr>
              <a:r>
                <a:rPr lang="en" sz="4800" kern="0">
                  <a:solidFill>
                    <a:srgbClr val="999999"/>
                  </a:solidFill>
                  <a:latin typeface="Roboto Light"/>
                  <a:ea typeface="Roboto Light"/>
                  <a:cs typeface="Roboto Light"/>
                  <a:sym typeface="Roboto Light"/>
                </a:rPr>
                <a:t>+</a:t>
              </a:r>
            </a:p>
          </p:txBody>
        </p:sp>
      </p:grpSp>
      <p:sp>
        <p:nvSpPr>
          <p:cNvPr id="653" name="Shape 653"/>
          <p:cNvSpPr txBox="1"/>
          <p:nvPr/>
        </p:nvSpPr>
        <p:spPr>
          <a:xfrm>
            <a:off x="3199600" y="5381967"/>
            <a:ext cx="5792800" cy="637200"/>
          </a:xfrm>
          <a:prstGeom prst="rect">
            <a:avLst/>
          </a:prstGeom>
          <a:noFill/>
          <a:ln>
            <a:noFill/>
          </a:ln>
        </p:spPr>
        <p:txBody>
          <a:bodyPr wrap="square" lIns="121900" tIns="121900" rIns="121900" bIns="121900" anchor="ctr" anchorCtr="0">
            <a:noAutofit/>
          </a:bodyPr>
          <a:lstStyle/>
          <a:p>
            <a:pPr algn="ctr" defTabSz="1219170">
              <a:defRPr/>
            </a:pPr>
            <a:r>
              <a:rPr lang="en" sz="2400" kern="0">
                <a:solidFill>
                  <a:srgbClr val="000000"/>
                </a:solidFill>
                <a:latin typeface="Roboto Light"/>
                <a:ea typeface="Roboto Light"/>
                <a:cs typeface="Roboto Light"/>
                <a:sym typeface="Roboto Light"/>
              </a:rPr>
              <a:t>Front-to-back productivity for enterprise mobile projects</a:t>
            </a:r>
          </a:p>
        </p:txBody>
      </p:sp>
      <p:grpSp>
        <p:nvGrpSpPr>
          <p:cNvPr id="654" name="Shape 654"/>
          <p:cNvGrpSpPr/>
          <p:nvPr/>
        </p:nvGrpSpPr>
        <p:grpSpPr>
          <a:xfrm>
            <a:off x="4575067" y="1081067"/>
            <a:ext cx="2933336" cy="984933"/>
            <a:chOff x="3355100" y="810800"/>
            <a:chExt cx="2200002" cy="738700"/>
          </a:xfrm>
        </p:grpSpPr>
        <p:sp>
          <p:nvSpPr>
            <p:cNvPr id="655" name="Shape 655"/>
            <p:cNvSpPr/>
            <p:nvPr/>
          </p:nvSpPr>
          <p:spPr>
            <a:xfrm>
              <a:off x="3459900" y="969525"/>
              <a:ext cx="1958100" cy="507000"/>
            </a:xfrm>
            <a:prstGeom prst="rect">
              <a:avLst/>
            </a:prstGeom>
            <a:solidFill>
              <a:srgbClr val="FFFFFF"/>
            </a:solidFill>
            <a:ln>
              <a:noFill/>
            </a:ln>
          </p:spPr>
          <p:txBody>
            <a:bodyPr wrap="square" lIns="121900" tIns="121900" rIns="121900" bIns="121900" anchor="ctr" anchorCtr="0">
              <a:noAutofit/>
            </a:bodyPr>
            <a:lstStyle/>
            <a:p>
              <a:pPr defTabSz="1219170">
                <a:defRPr/>
              </a:pPr>
              <a:endParaRPr sz="1867" kern="0">
                <a:solidFill>
                  <a:srgbClr val="000000"/>
                </a:solidFill>
                <a:latin typeface="Arial"/>
                <a:cs typeface="Arial"/>
                <a:sym typeface="Arial"/>
              </a:endParaRPr>
            </a:p>
          </p:txBody>
        </p:sp>
        <p:pic>
          <p:nvPicPr>
            <p:cNvPr id="656" name="Shape 656" descr="Progress_Brandmark_RGB_Primary.png"/>
            <p:cNvPicPr preferRelativeResize="0"/>
            <p:nvPr/>
          </p:nvPicPr>
          <p:blipFill>
            <a:blip r:embed="rId5">
              <a:alphaModFix/>
            </a:blip>
            <a:stretch>
              <a:fillRect/>
            </a:stretch>
          </p:blipFill>
          <p:spPr>
            <a:xfrm>
              <a:off x="3355100" y="810800"/>
              <a:ext cx="2200002" cy="738700"/>
            </a:xfrm>
            <a:prstGeom prst="rect">
              <a:avLst/>
            </a:prstGeom>
            <a:noFill/>
            <a:ln>
              <a:noFill/>
            </a:ln>
          </p:spPr>
        </p:pic>
      </p:grpSp>
    </p:spTree>
    <p:extLst>
      <p:ext uri="{BB962C8B-B14F-4D97-AF65-F5344CB8AC3E}">
        <p14:creationId xmlns:p14="http://schemas.microsoft.com/office/powerpoint/2010/main" val="1826894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black">
          <a:xfrm>
            <a:off x="4248221" y="6620452"/>
            <a:ext cx="3695562" cy="107694"/>
          </a:xfrm>
          <a:prstGeom prst="rect">
            <a:avLst/>
          </a:prstGeom>
          <a:noFill/>
          <a:ln w="9525">
            <a:noFill/>
            <a:miter lim="800000"/>
            <a:headEnd/>
            <a:tailEnd/>
          </a:ln>
          <a:effectLst/>
        </p:spPr>
        <p:txBody>
          <a:bodyPr wrap="none" lIns="0" tIns="0" rIns="0" bIns="0">
            <a:spAutoFit/>
          </a:bodyPr>
          <a:lstStyle/>
          <a:p>
            <a:pPr algn="l" eaLnBrk="0" hangingPunct="0">
              <a:buSzTx/>
              <a:defRPr/>
            </a:pPr>
            <a:r>
              <a:rPr lang="en-US" sz="700" dirty="0">
                <a:solidFill>
                  <a:schemeClr val="bg1">
                    <a:lumMod val="50000"/>
                  </a:schemeClr>
                </a:solidFill>
                <a:latin typeface="+mj-lt"/>
              </a:rPr>
              <a:t>© 2017 Progress Software Corporation and/or its subsidiaries or affiliates. All rights reserved.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612" y="6531596"/>
            <a:ext cx="1096505" cy="255681"/>
          </a:xfrm>
          <a:prstGeom prst="rect">
            <a:avLst/>
          </a:prstGeom>
        </p:spPr>
      </p:pic>
      <p:sp>
        <p:nvSpPr>
          <p:cNvPr id="2" name="Title 1"/>
          <p:cNvSpPr>
            <a:spLocks noGrp="1"/>
          </p:cNvSpPr>
          <p:nvPr>
            <p:ph type="title"/>
          </p:nvPr>
        </p:nvSpPr>
        <p:spPr>
          <a:xfrm>
            <a:off x="560846" y="555181"/>
            <a:ext cx="10945536" cy="590777"/>
          </a:xfrm>
        </p:spPr>
        <p:txBody>
          <a:bodyPr>
            <a:normAutofit/>
          </a:bodyPr>
          <a:lstStyle/>
          <a:p>
            <a:r>
              <a:rPr lang="en-US" dirty="0"/>
              <a:t>Kinvey Backend as a Service</a:t>
            </a: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2626" y="1307453"/>
            <a:ext cx="4474486" cy="3931448"/>
          </a:xfrm>
          <a:prstGeom prst="rect">
            <a:avLst/>
          </a:prstGeom>
        </p:spPr>
      </p:pic>
      <p:sp>
        <p:nvSpPr>
          <p:cNvPr id="19" name="Rectangle 6"/>
          <p:cNvSpPr>
            <a:spLocks noChangeArrowheads="1"/>
          </p:cNvSpPr>
          <p:nvPr/>
        </p:nvSpPr>
        <p:spPr bwMode="auto">
          <a:xfrm>
            <a:off x="11790804" y="5746986"/>
            <a:ext cx="64103" cy="138463"/>
          </a:xfrm>
          <a:prstGeom prst="rect">
            <a:avLst/>
          </a:prstGeom>
          <a:noFill/>
          <a:ln w="9525">
            <a:noFill/>
            <a:miter lim="800000"/>
            <a:headEnd/>
            <a:tailEnd/>
          </a:ln>
          <a:effectLst/>
        </p:spPr>
        <p:txBody>
          <a:bodyPr wrap="none" lIns="0" tIns="0" rIns="0" bIns="0">
            <a:spAutoFit/>
          </a:bodyPr>
          <a:lstStyle/>
          <a:p>
            <a:pPr defTabSz="1032507" eaLnBrk="0" hangingPunct="0">
              <a:spcBef>
                <a:spcPct val="0"/>
              </a:spcBef>
              <a:defRPr/>
            </a:pPr>
            <a:fld id="{CE68E300-6CD8-4700-9D8F-1117408838C5}" type="slidenum">
              <a:rPr lang="en-US" sz="900">
                <a:solidFill>
                  <a:schemeClr val="tx1">
                    <a:lumMod val="50000"/>
                    <a:lumOff val="50000"/>
                  </a:schemeClr>
                </a:solidFill>
                <a:latin typeface="+mj-lt"/>
              </a:rPr>
              <a:pPr defTabSz="1032507" eaLnBrk="0" hangingPunct="0">
                <a:spcBef>
                  <a:spcPct val="0"/>
                </a:spcBef>
                <a:defRPr/>
              </a:pPr>
              <a:t>38</a:t>
            </a:fld>
            <a:endParaRPr lang="en-US" sz="900" dirty="0">
              <a:solidFill>
                <a:schemeClr val="tx1">
                  <a:lumMod val="50000"/>
                  <a:lumOff val="50000"/>
                </a:schemeClr>
              </a:solidFill>
              <a:latin typeface="+mj-lt"/>
            </a:endParaRPr>
          </a:p>
        </p:txBody>
      </p:sp>
      <p:sp>
        <p:nvSpPr>
          <p:cNvPr id="7" name="Content Placeholder 6"/>
          <p:cNvSpPr>
            <a:spLocks noGrp="1"/>
          </p:cNvSpPr>
          <p:nvPr>
            <p:ph idx="1"/>
          </p:nvPr>
        </p:nvSpPr>
        <p:spPr>
          <a:xfrm>
            <a:off x="560845" y="1880964"/>
            <a:ext cx="7083346" cy="4800521"/>
          </a:xfrm>
        </p:spPr>
        <p:txBody>
          <a:bodyPr/>
          <a:lstStyle/>
          <a:p>
            <a:r>
              <a:rPr lang="en-US" dirty="0"/>
              <a:t>Self-service by design.  Built by developers for developers</a:t>
            </a:r>
          </a:p>
          <a:p>
            <a:r>
              <a:rPr lang="en-US" dirty="0"/>
              <a:t>Developers can choose end-to-end JavaScript or any frontend tools</a:t>
            </a:r>
          </a:p>
          <a:p>
            <a:r>
              <a:rPr lang="en-US" dirty="0"/>
              <a:t>Designed for demanding regulatory and security workloads including HIPAA</a:t>
            </a:r>
          </a:p>
          <a:p>
            <a:r>
              <a:rPr lang="en-US" dirty="0"/>
              <a:t>Open standards architecture provides cloud flexibility</a:t>
            </a:r>
          </a:p>
          <a:p>
            <a:endParaRPr lang="en-US" dirty="0"/>
          </a:p>
        </p:txBody>
      </p:sp>
      <p:sp>
        <p:nvSpPr>
          <p:cNvPr id="8" name="Rectangle 7"/>
          <p:cNvSpPr/>
          <p:nvPr/>
        </p:nvSpPr>
        <p:spPr>
          <a:xfrm>
            <a:off x="560846" y="1145957"/>
            <a:ext cx="8100997" cy="461417"/>
          </a:xfrm>
          <a:prstGeom prst="rect">
            <a:avLst/>
          </a:prstGeom>
        </p:spPr>
        <p:txBody>
          <a:bodyPr wrap="square">
            <a:spAutoFit/>
          </a:bodyPr>
          <a:lstStyle/>
          <a:p>
            <a:pPr algn="l"/>
            <a:r>
              <a:rPr lang="en-US" sz="2399" b="1" kern="0" dirty="0">
                <a:solidFill>
                  <a:srgbClr val="4A4E52"/>
                </a:solidFill>
                <a:latin typeface="Arial" pitchFamily="34" charset="0"/>
                <a:ea typeface="Arial" charset="0"/>
                <a:cs typeface="Arial" charset="0"/>
              </a:rPr>
              <a:t>Instantly available, complete serverless app platform</a:t>
            </a:r>
            <a:endParaRPr lang="en-US" sz="2399" dirty="0"/>
          </a:p>
        </p:txBody>
      </p:sp>
      <p:pic>
        <p:nvPicPr>
          <p:cNvPr id="18" name="Picture 17"/>
          <p:cNvPicPr>
            <a:picLocks noChangeAspect="1"/>
          </p:cNvPicPr>
          <p:nvPr/>
        </p:nvPicPr>
        <p:blipFill>
          <a:blip r:embed="rId5"/>
          <a:stretch>
            <a:fillRect/>
          </a:stretch>
        </p:blipFill>
        <p:spPr>
          <a:xfrm>
            <a:off x="8564800" y="5227104"/>
            <a:ext cx="2270136" cy="346586"/>
          </a:xfrm>
          <a:prstGeom prst="rect">
            <a:avLst/>
          </a:prstGeom>
          <a:solidFill>
            <a:schemeClr val="bg1"/>
          </a:solidFill>
        </p:spPr>
      </p:pic>
    </p:spTree>
    <p:extLst>
      <p:ext uri="{BB962C8B-B14F-4D97-AF65-F5344CB8AC3E}">
        <p14:creationId xmlns:p14="http://schemas.microsoft.com/office/powerpoint/2010/main" val="2166270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Kinvey</a:t>
            </a:r>
            <a:r>
              <a:rPr lang="en-US" dirty="0"/>
              <a:t> Studio</a:t>
            </a:r>
            <a:endParaRPr lang="en-US" dirty="0">
              <a:solidFill>
                <a:schemeClr val="tx1"/>
              </a:solidFill>
            </a:endParaRPr>
          </a:p>
        </p:txBody>
      </p:sp>
      <p:sp>
        <p:nvSpPr>
          <p:cNvPr id="5" name="Content Placeholder 4"/>
          <p:cNvSpPr>
            <a:spLocks noGrp="1"/>
          </p:cNvSpPr>
          <p:nvPr>
            <p:ph idx="1"/>
          </p:nvPr>
        </p:nvSpPr>
        <p:spPr>
          <a:xfrm>
            <a:off x="559403" y="1200151"/>
            <a:ext cx="5536598" cy="5172075"/>
          </a:xfrm>
          <a:prstGeom prst="rect">
            <a:avLst/>
          </a:prstGeom>
        </p:spPr>
        <p:txBody>
          <a:bodyPr>
            <a:noAutofit/>
          </a:bodyPr>
          <a:lstStyle/>
          <a:p>
            <a:pPr marL="457200" indent="-342900">
              <a:spcBef>
                <a:spcPts val="0"/>
              </a:spcBef>
              <a:spcAft>
                <a:spcPts val="0"/>
              </a:spcAft>
              <a:buSzPts val="1800"/>
            </a:pPr>
            <a:r>
              <a:rPr lang="en-US" dirty="0"/>
              <a:t>A complete platform for rapidly developing modern, </a:t>
            </a:r>
            <a:r>
              <a:rPr lang="en-US" b="1" dirty="0"/>
              <a:t>complex</a:t>
            </a:r>
            <a:r>
              <a:rPr lang="en-US" dirty="0"/>
              <a:t> web and mobile apps bound to data</a:t>
            </a:r>
          </a:p>
          <a:p>
            <a:pPr marL="482600" indent="-342900">
              <a:spcBef>
                <a:spcPts val="1600"/>
              </a:spcBef>
              <a:spcAft>
                <a:spcPts val="0"/>
              </a:spcAft>
              <a:buSzPts val="1400"/>
            </a:pPr>
            <a:r>
              <a:rPr lang="en-US" b="1" dirty="0"/>
              <a:t>High control</a:t>
            </a:r>
            <a:r>
              <a:rPr lang="en-US" dirty="0"/>
              <a:t> </a:t>
            </a:r>
            <a:r>
              <a:rPr lang="en-US" dirty="0" err="1"/>
              <a:t>control</a:t>
            </a:r>
            <a:r>
              <a:rPr lang="en-US" dirty="0"/>
              <a:t> over code</a:t>
            </a:r>
          </a:p>
          <a:p>
            <a:endParaRPr lang="en-US" dirty="0"/>
          </a:p>
        </p:txBody>
      </p:sp>
      <p:sp>
        <p:nvSpPr>
          <p:cNvPr id="2" name="TextBox 1"/>
          <p:cNvSpPr txBox="1"/>
          <p:nvPr/>
        </p:nvSpPr>
        <p:spPr bwMode="auto">
          <a:xfrm>
            <a:off x="11855417" y="4955458"/>
            <a:ext cx="184731" cy="369332"/>
          </a:xfrm>
          <a:prstGeom prst="rect">
            <a:avLst/>
          </a:prstGeom>
          <a:noFill/>
          <a:ln w="9525">
            <a:noFill/>
            <a:miter lim="800000"/>
            <a:headEnd/>
            <a:tailEnd/>
          </a:ln>
        </p:spPr>
        <p:txBody>
          <a:bodyPr vert="horz" wrap="none" lIns="91440" tIns="45720" rIns="91440" bIns="45720" numCol="1" rtlCol="0" anchor="t" anchorCtr="0" compatLnSpc="1">
            <a:prstTxWarp prst="textNoShape">
              <a:avLst/>
            </a:prstTxWarp>
            <a:spAutoFit/>
          </a:bodyPr>
          <a:lstStyle/>
          <a:p>
            <a:pPr>
              <a:buSzTx/>
            </a:pPr>
            <a:endParaRPr lang="en-US"/>
          </a:p>
        </p:txBody>
      </p:sp>
      <p:pic>
        <p:nvPicPr>
          <p:cNvPr id="21" name="Picture 20">
            <a:extLst>
              <a:ext uri="{FF2B5EF4-FFF2-40B4-BE49-F238E27FC236}">
                <a16:creationId xmlns:a16="http://schemas.microsoft.com/office/drawing/2014/main" id="{FFE75638-9C36-4A11-94D7-1EE4BCCDD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693625"/>
            <a:ext cx="6099248" cy="3812610"/>
          </a:xfrm>
          <a:prstGeom prst="rect">
            <a:avLst/>
          </a:prstGeom>
        </p:spPr>
      </p:pic>
      <p:pic>
        <p:nvPicPr>
          <p:cNvPr id="6" name="Picture 5">
            <a:extLst>
              <a:ext uri="{FF2B5EF4-FFF2-40B4-BE49-F238E27FC236}">
                <a16:creationId xmlns:a16="http://schemas.microsoft.com/office/drawing/2014/main" id="{7C515591-CA61-4227-BC9D-3DF968226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81" y="4268319"/>
            <a:ext cx="2376621" cy="2376621"/>
          </a:xfrm>
          <a:prstGeom prst="rect">
            <a:avLst/>
          </a:prstGeom>
        </p:spPr>
      </p:pic>
      <p:pic>
        <p:nvPicPr>
          <p:cNvPr id="7" name="Shape 649" descr="NativeScript_Logo_FINAL_V02C.png">
            <a:extLst>
              <a:ext uri="{FF2B5EF4-FFF2-40B4-BE49-F238E27FC236}">
                <a16:creationId xmlns:a16="http://schemas.microsoft.com/office/drawing/2014/main" id="{8B11470D-2056-4346-AF50-B70D78C09BF3}"/>
              </a:ext>
            </a:extLst>
          </p:cNvPr>
          <p:cNvPicPr preferRelativeResize="0"/>
          <p:nvPr/>
        </p:nvPicPr>
        <p:blipFill>
          <a:blip r:embed="rId4">
            <a:alphaModFix/>
          </a:blip>
          <a:stretch>
            <a:fillRect/>
          </a:stretch>
        </p:blipFill>
        <p:spPr>
          <a:xfrm>
            <a:off x="3426520" y="4649416"/>
            <a:ext cx="1843700" cy="1843667"/>
          </a:xfrm>
          <a:prstGeom prst="rect">
            <a:avLst/>
          </a:prstGeom>
          <a:noFill/>
          <a:ln>
            <a:noFill/>
          </a:ln>
        </p:spPr>
      </p:pic>
      <p:grpSp>
        <p:nvGrpSpPr>
          <p:cNvPr id="8" name="Shape 650">
            <a:extLst>
              <a:ext uri="{FF2B5EF4-FFF2-40B4-BE49-F238E27FC236}">
                <a16:creationId xmlns:a16="http://schemas.microsoft.com/office/drawing/2014/main" id="{55933463-CA8B-4FA4-A298-42ED0028A1F0}"/>
              </a:ext>
            </a:extLst>
          </p:cNvPr>
          <p:cNvGrpSpPr/>
          <p:nvPr/>
        </p:nvGrpSpPr>
        <p:grpSpPr>
          <a:xfrm>
            <a:off x="6096001" y="5119899"/>
            <a:ext cx="5229616" cy="902700"/>
            <a:chOff x="3798512" y="2233242"/>
            <a:chExt cx="3922212" cy="677025"/>
          </a:xfrm>
        </p:grpSpPr>
        <p:pic>
          <p:nvPicPr>
            <p:cNvPr id="9" name="Shape 651" descr="kinvey-logo-orange-1.png">
              <a:extLst>
                <a:ext uri="{FF2B5EF4-FFF2-40B4-BE49-F238E27FC236}">
                  <a16:creationId xmlns:a16="http://schemas.microsoft.com/office/drawing/2014/main" id="{79D10EC8-DE36-416B-B4CE-2409277B9E03}"/>
                </a:ext>
              </a:extLst>
            </p:cNvPr>
            <p:cNvPicPr preferRelativeResize="0"/>
            <p:nvPr/>
          </p:nvPicPr>
          <p:blipFill>
            <a:blip r:embed="rId5">
              <a:alphaModFix/>
            </a:blip>
            <a:stretch>
              <a:fillRect/>
            </a:stretch>
          </p:blipFill>
          <p:spPr>
            <a:xfrm>
              <a:off x="4728425" y="2233242"/>
              <a:ext cx="2992300" cy="677025"/>
            </a:xfrm>
            <a:prstGeom prst="rect">
              <a:avLst/>
            </a:prstGeom>
            <a:noFill/>
            <a:ln>
              <a:noFill/>
            </a:ln>
          </p:spPr>
        </p:pic>
        <p:sp>
          <p:nvSpPr>
            <p:cNvPr id="10" name="Shape 652">
              <a:extLst>
                <a:ext uri="{FF2B5EF4-FFF2-40B4-BE49-F238E27FC236}">
                  <a16:creationId xmlns:a16="http://schemas.microsoft.com/office/drawing/2014/main" id="{669CCA34-3C1C-4157-BF5A-8681C9EF3EFF}"/>
                </a:ext>
              </a:extLst>
            </p:cNvPr>
            <p:cNvSpPr txBox="1"/>
            <p:nvPr/>
          </p:nvSpPr>
          <p:spPr>
            <a:xfrm>
              <a:off x="3798512" y="2340600"/>
              <a:ext cx="618600" cy="462300"/>
            </a:xfrm>
            <a:prstGeom prst="rect">
              <a:avLst/>
            </a:prstGeom>
            <a:noFill/>
            <a:ln>
              <a:noFill/>
            </a:ln>
          </p:spPr>
          <p:txBody>
            <a:bodyPr wrap="square" lIns="121900" tIns="121900" rIns="121900" bIns="121900" anchor="ctr" anchorCtr="0">
              <a:noAutofit/>
            </a:bodyPr>
            <a:lstStyle/>
            <a:p>
              <a:pPr algn="ctr" defTabSz="1219170">
                <a:defRPr/>
              </a:pPr>
              <a:r>
                <a:rPr lang="en" sz="4800" kern="0">
                  <a:solidFill>
                    <a:srgbClr val="999999"/>
                  </a:solidFill>
                  <a:latin typeface="Roboto Light"/>
                  <a:ea typeface="Roboto Light"/>
                  <a:cs typeface="Roboto Light"/>
                  <a:sym typeface="Roboto Light"/>
                </a:rPr>
                <a:t>+</a:t>
              </a:r>
            </a:p>
          </p:txBody>
        </p:sp>
      </p:grpSp>
    </p:spTree>
    <p:extLst>
      <p:ext uri="{BB962C8B-B14F-4D97-AF65-F5344CB8AC3E}">
        <p14:creationId xmlns:p14="http://schemas.microsoft.com/office/powerpoint/2010/main" val="23722525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7DBD99-5C7D-4915-8C10-C12563F4F3B5}"/>
              </a:ext>
            </a:extLst>
          </p:cNvPr>
          <p:cNvSpPr>
            <a:spLocks noGrp="1"/>
          </p:cNvSpPr>
          <p:nvPr>
            <p:ph type="title"/>
          </p:nvPr>
        </p:nvSpPr>
        <p:spPr/>
        <p:txBody>
          <a:bodyPr/>
          <a:lstStyle/>
          <a:p>
            <a:r>
              <a:rPr lang="en-US" dirty="0"/>
              <a:t>Radu Nicoara</a:t>
            </a:r>
          </a:p>
        </p:txBody>
      </p:sp>
      <p:sp>
        <p:nvSpPr>
          <p:cNvPr id="3" name="Inhaltsplatzhalter 2">
            <a:extLst>
              <a:ext uri="{FF2B5EF4-FFF2-40B4-BE49-F238E27FC236}">
                <a16:creationId xmlns:a16="http://schemas.microsoft.com/office/drawing/2014/main" id="{A336C4AC-8299-430E-925B-B6A1A2496216}"/>
              </a:ext>
            </a:extLst>
          </p:cNvPr>
          <p:cNvSpPr>
            <a:spLocks noGrp="1"/>
          </p:cNvSpPr>
          <p:nvPr>
            <p:ph idx="1"/>
          </p:nvPr>
        </p:nvSpPr>
        <p:spPr>
          <a:xfrm>
            <a:off x="551134" y="1936752"/>
            <a:ext cx="6913018" cy="4608512"/>
          </a:xfrm>
        </p:spPr>
        <p:txBody>
          <a:bodyPr/>
          <a:lstStyle/>
          <a:p>
            <a:r>
              <a:rPr lang="de-DE" altLang="de-DE" dirty="0"/>
              <a:t>Consultant / Developer</a:t>
            </a:r>
          </a:p>
          <a:p>
            <a:r>
              <a:rPr lang="en-GB" dirty="0"/>
              <a:t>Using </a:t>
            </a:r>
            <a:r>
              <a:rPr lang="en-GB" dirty="0" err="1"/>
              <a:t>OpenEdge</a:t>
            </a:r>
            <a:r>
              <a:rPr lang="en-GB" dirty="0"/>
              <a:t> for about 5 years</a:t>
            </a:r>
          </a:p>
          <a:p>
            <a:r>
              <a:rPr lang="en-GB" dirty="0"/>
              <a:t>Several years of experience in Angular, </a:t>
            </a:r>
            <a:r>
              <a:rPr lang="en-GB" dirty="0" err="1"/>
              <a:t>NativeScript</a:t>
            </a:r>
            <a:r>
              <a:rPr lang="en-GB" dirty="0"/>
              <a:t> and node.js</a:t>
            </a:r>
          </a:p>
          <a:p>
            <a:r>
              <a:rPr lang="en-GB" dirty="0"/>
              <a:t>Developed the </a:t>
            </a:r>
            <a:r>
              <a:rPr lang="en-GB" dirty="0" err="1"/>
              <a:t>SmartComponent</a:t>
            </a:r>
            <a:r>
              <a:rPr lang="en-GB" dirty="0"/>
              <a:t> Library for Angular and </a:t>
            </a:r>
            <a:r>
              <a:rPr lang="en-GB" dirty="0" err="1"/>
              <a:t>NativeScript</a:t>
            </a:r>
            <a:endParaRPr lang="en-GB" dirty="0"/>
          </a:p>
          <a:p>
            <a:r>
              <a:rPr lang="en-GB" dirty="0"/>
              <a:t>Supports customers, offers consultation for web and mobile architecture and provides trainings and mentoring services</a:t>
            </a:r>
            <a:endParaRPr lang="de-DE" dirty="0"/>
          </a:p>
          <a:p>
            <a:endParaRPr lang="en-US" dirty="0"/>
          </a:p>
        </p:txBody>
      </p:sp>
      <p:sp>
        <p:nvSpPr>
          <p:cNvPr id="4" name="Fußzeilenplatzhalter 3">
            <a:extLst>
              <a:ext uri="{FF2B5EF4-FFF2-40B4-BE49-F238E27FC236}">
                <a16:creationId xmlns:a16="http://schemas.microsoft.com/office/drawing/2014/main" id="{B2B70B48-0B0B-4F61-9DEA-2078D2731DD1}"/>
              </a:ext>
            </a:extLst>
          </p:cNvPr>
          <p:cNvSpPr>
            <a:spLocks noGrp="1"/>
          </p:cNvSpPr>
          <p:nvPr>
            <p:ph type="ftr" sz="quarter"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Foliennummernplatzhalter 4">
            <a:extLst>
              <a:ext uri="{FF2B5EF4-FFF2-40B4-BE49-F238E27FC236}">
                <a16:creationId xmlns:a16="http://schemas.microsoft.com/office/drawing/2014/main" id="{EF03CFDD-29F4-42B9-973C-26BE33D1F3F1}"/>
              </a:ext>
            </a:extLst>
          </p:cNvPr>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06EC575-DB4A-422A-8A09-0E4784B2222B}" type="slidenum">
              <a:rPr kumimoji="0" lang="de-DE"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de-DE"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0" name="Grafik 9">
            <a:extLst>
              <a:ext uri="{FF2B5EF4-FFF2-40B4-BE49-F238E27FC236}">
                <a16:creationId xmlns:a16="http://schemas.microsoft.com/office/drawing/2014/main" id="{23E1EEC1-8DBB-4236-B0EC-751AAF149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077" y="2132856"/>
            <a:ext cx="3657600" cy="365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9186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080172-6E81-43F6-8990-1B91E60109D3}"/>
              </a:ext>
            </a:extLst>
          </p:cNvPr>
          <p:cNvPicPr>
            <a:picLocks noChangeAspect="1"/>
          </p:cNvPicPr>
          <p:nvPr/>
        </p:nvPicPr>
        <p:blipFill>
          <a:blip r:embed="rId2"/>
          <a:stretch>
            <a:fillRect/>
          </a:stretch>
        </p:blipFill>
        <p:spPr>
          <a:xfrm>
            <a:off x="3215741" y="5397623"/>
            <a:ext cx="965642" cy="215945"/>
          </a:xfrm>
          <a:prstGeom prst="rect">
            <a:avLst/>
          </a:prstGeom>
        </p:spPr>
      </p:pic>
    </p:spTree>
    <p:extLst>
      <p:ext uri="{BB962C8B-B14F-4D97-AF65-F5344CB8AC3E}">
        <p14:creationId xmlns:p14="http://schemas.microsoft.com/office/powerpoint/2010/main" val="1809893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6311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CC5A-6295-4E4F-82BA-B6D5006737B0}"/>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B0AF5A27-F299-4188-B3D9-1F04D16E89C9}"/>
              </a:ext>
            </a:extLst>
          </p:cNvPr>
          <p:cNvSpPr txBox="1"/>
          <p:nvPr/>
        </p:nvSpPr>
        <p:spPr bwMode="auto">
          <a:xfrm>
            <a:off x="6678846" y="2046317"/>
            <a:ext cx="4459324" cy="1908190"/>
          </a:xfrm>
          <a:prstGeom prst="rect">
            <a:avLst/>
          </a:prstGeom>
          <a:noFill/>
          <a:ln w="9525">
            <a:noFill/>
            <a:miter lim="800000"/>
            <a:headEnd/>
            <a:tailEnd/>
          </a:ln>
        </p:spPr>
        <p:txBody>
          <a:bodyPr vert="horz" wrap="square" lIns="91416" tIns="45708" rIns="91416" bIns="45708" numCol="1" rtlCol="0" anchor="t" anchorCtr="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373A3E"/>
                </a:solidFill>
                <a:effectLst/>
                <a:uLnTx/>
                <a:uFillTx/>
                <a:latin typeface="Arial" panose="020B0604020202020204"/>
                <a:ea typeface="+mn-ea"/>
                <a:cs typeface="+mn-cs"/>
              </a:rPr>
              <a:t>Julian Steiner</a:t>
            </a:r>
          </a:p>
          <a:p>
            <a:pPr marL="0" marR="0" lvl="0" indent="0" algn="ctr" defTabSz="457200" rtl="0" eaLnBrk="1" fontAlgn="auto" latinLnBrk="0" hangingPunct="1">
              <a:lnSpc>
                <a:spcPct val="100000"/>
              </a:lnSpc>
              <a:spcBef>
                <a:spcPts val="0"/>
              </a:spcBef>
              <a:spcAft>
                <a:spcPts val="0"/>
              </a:spcAft>
              <a:buClrTx/>
              <a:buSzTx/>
              <a:buFontTx/>
              <a:buNone/>
              <a:tabLst/>
              <a:defRPr/>
            </a:pPr>
            <a:br>
              <a:rPr kumimoji="0" lang="de-DE" sz="2000" b="0" i="0" u="none" strike="noStrike" kern="1200" cap="none" spc="0" normalizeH="0" baseline="0" noProof="0" dirty="0">
                <a:ln>
                  <a:noFill/>
                </a:ln>
                <a:solidFill>
                  <a:srgbClr val="373A3E"/>
                </a:solidFill>
                <a:effectLst/>
                <a:uLnTx/>
                <a:uFillTx/>
                <a:latin typeface="Arial" panose="020B0604020202020204"/>
                <a:ea typeface="+mn-ea"/>
                <a:cs typeface="+mn-cs"/>
              </a:rPr>
            </a:br>
            <a:r>
              <a:rPr kumimoji="0" lang="de-DE" sz="2000" b="0" i="0" u="none" strike="noStrike" kern="1200" cap="none" spc="0" normalizeH="0" baseline="0" noProof="0" dirty="0">
                <a:ln>
                  <a:noFill/>
                </a:ln>
                <a:solidFill>
                  <a:srgbClr val="373A3E"/>
                </a:solidFill>
                <a:effectLst/>
                <a:uLnTx/>
                <a:uFillTx/>
                <a:latin typeface="Arial" panose="020B0604020202020204"/>
                <a:ea typeface="+mn-ea"/>
                <a:cs typeface="+mn-cs"/>
              </a:rPr>
              <a:t>Sr. Solution Engineer</a:t>
            </a:r>
            <a:br>
              <a:rPr kumimoji="0" lang="de-DE" sz="2000" b="0" i="0" u="none" strike="noStrike" kern="1200" cap="none" spc="0" normalizeH="0" baseline="0" noProof="0" dirty="0">
                <a:ln>
                  <a:noFill/>
                </a:ln>
                <a:solidFill>
                  <a:srgbClr val="373A3E"/>
                </a:solidFill>
                <a:effectLst/>
                <a:uLnTx/>
                <a:uFillTx/>
                <a:latin typeface="Arial" panose="020B0604020202020204"/>
                <a:ea typeface="+mn-ea"/>
                <a:cs typeface="+mn-cs"/>
              </a:rPr>
            </a:br>
            <a:br>
              <a:rPr kumimoji="0" lang="de-DE" sz="2000" b="0" i="0" u="none" strike="noStrike" kern="1200" cap="none" spc="0" normalizeH="0" baseline="0" noProof="0" dirty="0">
                <a:ln>
                  <a:noFill/>
                </a:ln>
                <a:solidFill>
                  <a:srgbClr val="373A3E"/>
                </a:solidFill>
                <a:effectLst/>
                <a:uLnTx/>
                <a:uFillTx/>
                <a:latin typeface="Arial" panose="020B0604020202020204"/>
                <a:ea typeface="+mn-ea"/>
                <a:cs typeface="+mn-cs"/>
              </a:rPr>
            </a:br>
            <a:r>
              <a:rPr kumimoji="0" lang="de-DE" sz="2000" b="0" i="0" u="none" strike="noStrike" kern="1200" cap="none" spc="0" normalizeH="0" baseline="0" noProof="0" dirty="0">
                <a:ln>
                  <a:noFill/>
                </a:ln>
                <a:solidFill>
                  <a:srgbClr val="373A3E"/>
                </a:solidFill>
                <a:effectLst/>
                <a:uLnTx/>
                <a:uFillTx/>
                <a:latin typeface="Arial" panose="020B0604020202020204"/>
                <a:ea typeface="+mn-ea"/>
                <a:cs typeface="+mn-cs"/>
                <a:hlinkClick r:id="rId2"/>
              </a:rPr>
              <a:t>julian.steiner@progress.com</a:t>
            </a:r>
            <a:endParaRPr kumimoji="0" lang="de-DE" sz="2000" b="0" i="0" u="none" strike="noStrike" kern="1200" cap="none" spc="0" normalizeH="0" baseline="0" noProof="0" dirty="0">
              <a:ln>
                <a:noFill/>
              </a:ln>
              <a:solidFill>
                <a:srgbClr val="373A3E"/>
              </a:solidFill>
              <a:effectLst/>
              <a:uLnTx/>
              <a:uFillTx/>
              <a:latin typeface="Arial" panose="020B060402020202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dirty="0">
                <a:ln>
                  <a:noFill/>
                </a:ln>
                <a:solidFill>
                  <a:srgbClr val="373A3E"/>
                </a:solidFill>
                <a:effectLst/>
                <a:uLnTx/>
                <a:uFillTx/>
                <a:latin typeface="Arial" panose="020B0604020202020204"/>
                <a:ea typeface="+mn-ea"/>
                <a:cs typeface="+mn-cs"/>
              </a:rPr>
              <a:t>@steiner</a:t>
            </a:r>
            <a:r>
              <a:rPr kumimoji="0" lang="en-US" sz="2000" b="0" i="0" u="none" strike="noStrike" kern="1200" cap="none" spc="0" normalizeH="0" baseline="0" noProof="0" dirty="0">
                <a:ln>
                  <a:noFill/>
                </a:ln>
                <a:solidFill>
                  <a:srgbClr val="373A3E"/>
                </a:solidFill>
                <a:effectLst/>
                <a:uLnTx/>
                <a:uFillTx/>
                <a:latin typeface="Arial" panose="020B0604020202020204"/>
                <a:ea typeface="+mn-ea"/>
                <a:cs typeface="+mn-cs"/>
              </a:rPr>
              <a:t>_</a:t>
            </a:r>
            <a:r>
              <a:rPr kumimoji="0" lang="de-DE" sz="2000" b="0" i="0" u="none" strike="noStrike" kern="1200" cap="none" spc="0" normalizeH="0" baseline="0" noProof="0" dirty="0">
                <a:ln>
                  <a:noFill/>
                </a:ln>
                <a:solidFill>
                  <a:srgbClr val="373A3E"/>
                </a:solidFill>
                <a:effectLst/>
                <a:uLnTx/>
                <a:uFillTx/>
                <a:latin typeface="Arial" panose="020B0604020202020204"/>
                <a:ea typeface="+mn-ea"/>
                <a:cs typeface="+mn-cs"/>
              </a:rPr>
              <a:t>j</a:t>
            </a:r>
          </a:p>
        </p:txBody>
      </p:sp>
      <p:pic>
        <p:nvPicPr>
          <p:cNvPr id="3" name="Picture 2">
            <a:extLst>
              <a:ext uri="{FF2B5EF4-FFF2-40B4-BE49-F238E27FC236}">
                <a16:creationId xmlns:a16="http://schemas.microsoft.com/office/drawing/2014/main" id="{AAF752FA-BE19-4F90-847C-9E6820936666}"/>
              </a:ext>
            </a:extLst>
          </p:cNvPr>
          <p:cNvPicPr>
            <a:picLocks noChangeAspect="1"/>
          </p:cNvPicPr>
          <p:nvPr/>
        </p:nvPicPr>
        <p:blipFill>
          <a:blip r:embed="rId3"/>
          <a:stretch>
            <a:fillRect/>
          </a:stretch>
        </p:blipFill>
        <p:spPr>
          <a:xfrm>
            <a:off x="1746412" y="1079293"/>
            <a:ext cx="4183320" cy="4862318"/>
          </a:xfrm>
          <a:prstGeom prst="rect">
            <a:avLst/>
          </a:prstGeom>
        </p:spPr>
      </p:pic>
    </p:spTree>
    <p:extLst>
      <p:ext uri="{BB962C8B-B14F-4D97-AF65-F5344CB8AC3E}">
        <p14:creationId xmlns:p14="http://schemas.microsoft.com/office/powerpoint/2010/main" val="2183790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Shape 74" descr="NativeScript_logo.png"/>
          <p:cNvPicPr preferRelativeResize="0"/>
          <p:nvPr/>
        </p:nvPicPr>
        <p:blipFill>
          <a:blip r:embed="rId3">
            <a:alphaModFix/>
          </a:blip>
          <a:stretch>
            <a:fillRect/>
          </a:stretch>
        </p:blipFill>
        <p:spPr>
          <a:xfrm>
            <a:off x="5015350" y="319167"/>
            <a:ext cx="2560133" cy="2560091"/>
          </a:xfrm>
          <a:prstGeom prst="rect">
            <a:avLst/>
          </a:prstGeom>
          <a:noFill/>
          <a:ln>
            <a:noFill/>
          </a:ln>
        </p:spPr>
      </p:pic>
      <p:pic>
        <p:nvPicPr>
          <p:cNvPr id="75" name="Shape 75" descr="File:Apple logo black.svg - Wikimedia Commons"/>
          <p:cNvPicPr preferRelativeResize="0"/>
          <p:nvPr/>
        </p:nvPicPr>
        <p:blipFill>
          <a:blip r:embed="rId4">
            <a:alphaModFix/>
          </a:blip>
          <a:stretch>
            <a:fillRect/>
          </a:stretch>
        </p:blipFill>
        <p:spPr>
          <a:xfrm>
            <a:off x="1511733" y="1428299"/>
            <a:ext cx="2432800" cy="2432800"/>
          </a:xfrm>
          <a:prstGeom prst="rect">
            <a:avLst/>
          </a:prstGeom>
          <a:noFill/>
          <a:ln>
            <a:noFill/>
          </a:ln>
        </p:spPr>
      </p:pic>
      <p:pic>
        <p:nvPicPr>
          <p:cNvPr id="76" name="Shape 76" descr="Index of Android OS articles - Wikipedia"/>
          <p:cNvPicPr preferRelativeResize="0"/>
          <p:nvPr/>
        </p:nvPicPr>
        <p:blipFill>
          <a:blip r:embed="rId5">
            <a:alphaModFix/>
          </a:blip>
          <a:stretch>
            <a:fillRect/>
          </a:stretch>
        </p:blipFill>
        <p:spPr>
          <a:xfrm>
            <a:off x="8607167" y="1428301"/>
            <a:ext cx="2073100" cy="2432799"/>
          </a:xfrm>
          <a:prstGeom prst="rect">
            <a:avLst/>
          </a:prstGeom>
          <a:noFill/>
          <a:ln>
            <a:noFill/>
          </a:ln>
        </p:spPr>
      </p:pic>
      <p:sp>
        <p:nvSpPr>
          <p:cNvPr id="77" name="Shape 77"/>
          <p:cNvSpPr txBox="1"/>
          <p:nvPr/>
        </p:nvSpPr>
        <p:spPr>
          <a:xfrm>
            <a:off x="1023017" y="4416767"/>
            <a:ext cx="3240800" cy="1779200"/>
          </a:xfrm>
          <a:prstGeom prst="rect">
            <a:avLst/>
          </a:prstGeom>
          <a:no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8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&lt;markup/&gt;</a:t>
            </a:r>
            <a:endParaRPr kumimoji="0" sz="4800" b="0" i="0" u="none" strike="noStrike" kern="0" cap="none" spc="0" normalizeH="0" baseline="0" noProof="0" dirty="0">
              <a:ln>
                <a:noFill/>
              </a:ln>
              <a:solidFill>
                <a:srgbClr val="000000"/>
              </a:solidFill>
              <a:effectLst/>
              <a:uLnTx/>
              <a:uFillTx/>
              <a:latin typeface="Roboto Light"/>
              <a:ea typeface="Roboto Light"/>
              <a:cs typeface="Roboto Light"/>
              <a:sym typeface="Roboto Light"/>
            </a:endParaRPr>
          </a:p>
        </p:txBody>
      </p:sp>
      <p:grpSp>
        <p:nvGrpSpPr>
          <p:cNvPr id="78" name="Shape 78"/>
          <p:cNvGrpSpPr/>
          <p:nvPr/>
        </p:nvGrpSpPr>
        <p:grpSpPr>
          <a:xfrm>
            <a:off x="8175151" y="4315167"/>
            <a:ext cx="3226274" cy="1880800"/>
            <a:chOff x="1022525" y="3417775"/>
            <a:chExt cx="2285100" cy="1334400"/>
          </a:xfrm>
        </p:grpSpPr>
        <p:sp>
          <p:nvSpPr>
            <p:cNvPr id="79" name="Shape 79"/>
            <p:cNvSpPr txBox="1"/>
            <p:nvPr/>
          </p:nvSpPr>
          <p:spPr>
            <a:xfrm>
              <a:off x="1110475" y="3601150"/>
              <a:ext cx="2182800" cy="1013700"/>
            </a:xfrm>
            <a:prstGeom prst="rect">
              <a:avLst/>
            </a:prstGeom>
            <a:no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6400" b="0" i="0" u="none" strike="noStrike" kern="0" cap="none" spc="0" normalizeH="0" baseline="0" noProof="0">
                  <a:ln>
                    <a:noFill/>
                  </a:ln>
                  <a:solidFill>
                    <a:srgbClr val="FF00FF"/>
                  </a:solidFill>
                  <a:effectLst/>
                  <a:uLnTx/>
                  <a:uFillTx/>
                  <a:latin typeface="Roboto Thin"/>
                  <a:ea typeface="Roboto Thin"/>
                  <a:cs typeface="Roboto Thin"/>
                  <a:sym typeface="Roboto Thin"/>
                </a:rPr>
                <a:t>{ CSS }</a:t>
              </a:r>
              <a:endParaRPr kumimoji="0" sz="6400" b="0" i="0" u="none" strike="noStrike" kern="0" cap="none" spc="0" normalizeH="0" baseline="0" noProof="0">
                <a:ln>
                  <a:noFill/>
                </a:ln>
                <a:solidFill>
                  <a:srgbClr val="FF00FF"/>
                </a:solidFill>
                <a:effectLst/>
                <a:uLnTx/>
                <a:uFillTx/>
                <a:latin typeface="Roboto Thin"/>
                <a:ea typeface="Roboto Thin"/>
                <a:cs typeface="Roboto Thin"/>
                <a:sym typeface="Roboto Thin"/>
              </a:endParaRPr>
            </a:p>
          </p:txBody>
        </p:sp>
        <p:sp>
          <p:nvSpPr>
            <p:cNvPr id="80" name="Shape 80"/>
            <p:cNvSpPr txBox="1"/>
            <p:nvPr/>
          </p:nvSpPr>
          <p:spPr>
            <a:xfrm>
              <a:off x="1022525" y="3417775"/>
              <a:ext cx="2285100" cy="1334400"/>
            </a:xfrm>
            <a:prstGeom prst="rect">
              <a:avLst/>
            </a:prstGeom>
            <a:noFill/>
            <a:ln>
              <a:noFill/>
            </a:ln>
          </p:spPr>
          <p:txBody>
            <a:bodyPr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6400" b="0" i="0" u="none" strike="noStrike" kern="0" cap="none" spc="0" normalizeH="0" baseline="0" noProof="0" dirty="0">
                  <a:ln>
                    <a:noFill/>
                  </a:ln>
                  <a:solidFill>
                    <a:srgbClr val="595959"/>
                  </a:solidFill>
                  <a:effectLst/>
                  <a:uLnTx/>
                  <a:uFillTx/>
                  <a:latin typeface="Roboto Thin"/>
                  <a:ea typeface="Roboto Thin"/>
                  <a:cs typeface="Roboto Thin"/>
                  <a:sym typeface="Roboto Thin"/>
                </a:rPr>
                <a:t>{ CSS }</a:t>
              </a:r>
              <a:endParaRPr kumimoji="0" sz="6400" b="0" i="0" u="none" strike="noStrike" kern="0" cap="none" spc="0" normalizeH="0" baseline="0" noProof="0" dirty="0">
                <a:ln>
                  <a:noFill/>
                </a:ln>
                <a:solidFill>
                  <a:srgbClr val="595959"/>
                </a:solidFill>
                <a:effectLst/>
                <a:uLnTx/>
                <a:uFillTx/>
                <a:latin typeface="Roboto Thin"/>
                <a:ea typeface="Roboto Thin"/>
                <a:cs typeface="Roboto Thin"/>
                <a:sym typeface="Roboto Thin"/>
              </a:endParaRPr>
            </a:p>
          </p:txBody>
        </p:sp>
      </p:grpSp>
      <p:pic>
        <p:nvPicPr>
          <p:cNvPr id="81" name="Shape 81" descr="js-logo.png"/>
          <p:cNvPicPr preferRelativeResize="0"/>
          <p:nvPr/>
        </p:nvPicPr>
        <p:blipFill>
          <a:blip r:embed="rId6">
            <a:alphaModFix/>
          </a:blip>
          <a:stretch>
            <a:fillRect/>
          </a:stretch>
        </p:blipFill>
        <p:spPr>
          <a:xfrm>
            <a:off x="5964369" y="4742634"/>
            <a:ext cx="1779199" cy="1779199"/>
          </a:xfrm>
          <a:prstGeom prst="rect">
            <a:avLst/>
          </a:prstGeom>
          <a:noFill/>
          <a:ln>
            <a:noFill/>
          </a:ln>
        </p:spPr>
      </p:pic>
      <p:pic>
        <p:nvPicPr>
          <p:cNvPr id="82" name="Shape 82"/>
          <p:cNvPicPr preferRelativeResize="0"/>
          <p:nvPr/>
        </p:nvPicPr>
        <p:blipFill>
          <a:blip r:embed="rId7">
            <a:alphaModFix/>
          </a:blip>
          <a:stretch>
            <a:fillRect/>
          </a:stretch>
        </p:blipFill>
        <p:spPr>
          <a:xfrm>
            <a:off x="4854835" y="3934200"/>
            <a:ext cx="1779200" cy="1779200"/>
          </a:xfrm>
          <a:prstGeom prst="rect">
            <a:avLst/>
          </a:prstGeom>
          <a:noFill/>
          <a:ln>
            <a:noFill/>
          </a:ln>
        </p:spPr>
      </p:pic>
    </p:spTree>
    <p:extLst>
      <p:ext uri="{BB962C8B-B14F-4D97-AF65-F5344CB8AC3E}">
        <p14:creationId xmlns:p14="http://schemas.microsoft.com/office/powerpoint/2010/main" val="335047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00"/>
                                        <p:tgtEl>
                                          <p:spTgt spid="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1000"/>
                                        <p:tgtEl>
                                          <p:spTgt spid="82"/>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10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1000"/>
                                        <p:tgtEl>
                                          <p:spTgt spid="7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628" y="2587229"/>
            <a:ext cx="2376621" cy="237662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68" y="2971800"/>
            <a:ext cx="1851991" cy="1851991"/>
          </a:xfrm>
          <a:prstGeom prst="rect">
            <a:avLst/>
          </a:prstGeom>
        </p:spPr>
      </p:pic>
      <p:sp>
        <p:nvSpPr>
          <p:cNvPr id="2" name="TextBox 1"/>
          <p:cNvSpPr txBox="1"/>
          <p:nvPr/>
        </p:nvSpPr>
        <p:spPr>
          <a:xfrm>
            <a:off x="2134604" y="3406208"/>
            <a:ext cx="694422" cy="738664"/>
          </a:xfrm>
          <a:prstGeom prst="rect">
            <a:avLst/>
          </a:prstGeom>
          <a:noFill/>
        </p:spPr>
        <p:txBody>
          <a:bodyPr wrap="none" rtlCol="0">
            <a:spAutoFit/>
          </a:bodyPr>
          <a:lstStyle/>
          <a:p>
            <a:pPr algn="ctr"/>
            <a:r>
              <a:rPr lang="en-US" sz="4200" dirty="0">
                <a:latin typeface="Avenir Roman" charset="0"/>
                <a:ea typeface="Avenir Roman" charset="0"/>
                <a:cs typeface="Avenir Roman" charset="0"/>
              </a:rPr>
              <a:t>or</a:t>
            </a:r>
          </a:p>
        </p:txBody>
      </p:sp>
      <p:sp>
        <p:nvSpPr>
          <p:cNvPr id="13" name="TextBox 12"/>
          <p:cNvSpPr txBox="1"/>
          <p:nvPr/>
        </p:nvSpPr>
        <p:spPr>
          <a:xfrm>
            <a:off x="6116035" y="3406208"/>
            <a:ext cx="694422" cy="738664"/>
          </a:xfrm>
          <a:prstGeom prst="rect">
            <a:avLst/>
          </a:prstGeom>
          <a:noFill/>
        </p:spPr>
        <p:txBody>
          <a:bodyPr wrap="none" rtlCol="0">
            <a:spAutoFit/>
          </a:bodyPr>
          <a:lstStyle/>
          <a:p>
            <a:pPr algn="ctr"/>
            <a:r>
              <a:rPr lang="en-US" sz="4200" dirty="0">
                <a:latin typeface="Avenir Roman" charset="0"/>
                <a:ea typeface="Avenir Roman" charset="0"/>
                <a:cs typeface="Avenir Roman" charset="0"/>
              </a:rPr>
              <a:t>or</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4071" y="3345058"/>
            <a:ext cx="3099469" cy="860964"/>
          </a:xfrm>
          <a:prstGeom prst="rect">
            <a:avLst/>
          </a:prstGeom>
        </p:spPr>
      </p:pic>
      <p:sp>
        <p:nvSpPr>
          <p:cNvPr id="15" name="Title 1"/>
          <p:cNvSpPr txBox="1">
            <a:spLocks/>
          </p:cNvSpPr>
          <p:nvPr/>
        </p:nvSpPr>
        <p:spPr>
          <a:xfrm>
            <a:off x="438152" y="524044"/>
            <a:ext cx="11338560" cy="548640"/>
          </a:xfrm>
          <a:prstGeom prst="rect">
            <a:avLst/>
          </a:prstGeom>
        </p:spPr>
        <p:txBody>
          <a:bodyPr/>
          <a:lstStyle>
            <a:lvl1pPr algn="l" defTabSz="914400" rtl="0" eaLnBrk="1" latinLnBrk="0" hangingPunct="1">
              <a:lnSpc>
                <a:spcPct val="90000"/>
              </a:lnSpc>
              <a:spcBef>
                <a:spcPct val="0"/>
              </a:spcBef>
              <a:buNone/>
              <a:defRPr sz="4000" b="1" i="0" kern="1200" baseline="0">
                <a:solidFill>
                  <a:schemeClr val="tx1"/>
                </a:solidFill>
                <a:latin typeface="Avenir Heavy" charset="0"/>
                <a:ea typeface="Avenir Heavy" charset="0"/>
                <a:cs typeface="Avenir Heavy" charset="0"/>
              </a:defRPr>
            </a:lvl1pPr>
          </a:lstStyle>
          <a:p>
            <a:r>
              <a:rPr lang="en-US" dirty="0"/>
              <a:t>Architecture Choices </a:t>
            </a:r>
          </a:p>
        </p:txBody>
      </p:sp>
      <p:sp>
        <p:nvSpPr>
          <p:cNvPr id="12" name="TextBox 11"/>
          <p:cNvSpPr txBox="1"/>
          <p:nvPr/>
        </p:nvSpPr>
        <p:spPr>
          <a:xfrm>
            <a:off x="8827191" y="3406207"/>
            <a:ext cx="694422" cy="738664"/>
          </a:xfrm>
          <a:prstGeom prst="rect">
            <a:avLst/>
          </a:prstGeom>
          <a:noFill/>
        </p:spPr>
        <p:txBody>
          <a:bodyPr wrap="none" rtlCol="0">
            <a:spAutoFit/>
          </a:bodyPr>
          <a:lstStyle/>
          <a:p>
            <a:pPr algn="ctr"/>
            <a:r>
              <a:rPr lang="en-US" sz="4200" dirty="0">
                <a:latin typeface="Avenir Roman" charset="0"/>
                <a:ea typeface="Avenir Roman" charset="0"/>
                <a:cs typeface="Avenir Roman" charset="0"/>
              </a:rPr>
              <a:t>or</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2644" y="2878714"/>
            <a:ext cx="2085136" cy="2085136"/>
          </a:xfrm>
          <a:prstGeom prst="rect">
            <a:avLst/>
          </a:prstGeom>
        </p:spPr>
      </p:pic>
    </p:spTree>
    <p:extLst>
      <p:ext uri="{BB962C8B-B14F-4D97-AF65-F5344CB8AC3E}">
        <p14:creationId xmlns:p14="http://schemas.microsoft.com/office/powerpoint/2010/main" val="663270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a:stretch/>
        </p:blipFill>
        <p:spPr>
          <a:xfrm>
            <a:off x="596902" y="477520"/>
            <a:ext cx="7429500" cy="5564544"/>
          </a:xfrm>
          <a:prstGeom prst="rect">
            <a:avLst/>
          </a:prstGeom>
          <a:noFill/>
          <a:ln>
            <a:noFill/>
          </a:ln>
        </p:spPr>
      </p:pic>
    </p:spTree>
    <p:extLst>
      <p:ext uri="{BB962C8B-B14F-4D97-AF65-F5344CB8AC3E}">
        <p14:creationId xmlns:p14="http://schemas.microsoft.com/office/powerpoint/2010/main" val="2959031171"/>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pSp>
        <p:nvGrpSpPr>
          <p:cNvPr id="87" name="Shape 87"/>
          <p:cNvGrpSpPr/>
          <p:nvPr/>
        </p:nvGrpSpPr>
        <p:grpSpPr>
          <a:xfrm>
            <a:off x="6769300" y="844000"/>
            <a:ext cx="4809600" cy="4427917"/>
            <a:chOff x="5092150" y="856250"/>
            <a:chExt cx="3607200" cy="3320938"/>
          </a:xfrm>
        </p:grpSpPr>
        <p:sp>
          <p:nvSpPr>
            <p:cNvPr id="88" name="Shape 88"/>
            <p:cNvSpPr/>
            <p:nvPr/>
          </p:nvSpPr>
          <p:spPr>
            <a:xfrm>
              <a:off x="5092150" y="1271088"/>
              <a:ext cx="3607200" cy="2906100"/>
            </a:xfrm>
            <a:prstGeom prst="bracePair">
              <a:avLst/>
            </a:prstGeom>
            <a:noFill/>
            <a:ln w="19050" cap="flat" cmpd="sng">
              <a:solidFill>
                <a:srgbClr val="3C5BFE"/>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89" name="Shape 89" descr="File:Cordova-logo-by-gengns.svg - Wikimedia Commons"/>
            <p:cNvPicPr preferRelativeResize="0"/>
            <p:nvPr/>
          </p:nvPicPr>
          <p:blipFill rotWithShape="1">
            <a:blip r:embed="rId3">
              <a:alphaModFix/>
            </a:blip>
            <a:srcRect r="60443"/>
            <a:stretch/>
          </p:blipFill>
          <p:spPr>
            <a:xfrm>
              <a:off x="6922325" y="1601937"/>
              <a:ext cx="1120500" cy="1264776"/>
            </a:xfrm>
            <a:prstGeom prst="rect">
              <a:avLst/>
            </a:prstGeom>
            <a:noFill/>
            <a:ln>
              <a:noFill/>
            </a:ln>
          </p:spPr>
        </p:pic>
        <p:pic>
          <p:nvPicPr>
            <p:cNvPr id="90" name="Shape 90" descr="File:Ionic Logo.svg - Wikimedia Commons"/>
            <p:cNvPicPr preferRelativeResize="0"/>
            <p:nvPr/>
          </p:nvPicPr>
          <p:blipFill rotWithShape="1">
            <a:blip r:embed="rId4">
              <a:alphaModFix/>
            </a:blip>
            <a:srcRect r="62797"/>
            <a:stretch/>
          </p:blipFill>
          <p:spPr>
            <a:xfrm>
              <a:off x="6425375" y="2647288"/>
              <a:ext cx="1120500" cy="1046639"/>
            </a:xfrm>
            <a:prstGeom prst="rect">
              <a:avLst/>
            </a:prstGeom>
            <a:noFill/>
            <a:ln>
              <a:noFill/>
            </a:ln>
          </p:spPr>
        </p:pic>
        <p:pic>
          <p:nvPicPr>
            <p:cNvPr id="91" name="Shape 91" descr="buildbot-hero.png"/>
            <p:cNvPicPr preferRelativeResize="0"/>
            <p:nvPr/>
          </p:nvPicPr>
          <p:blipFill>
            <a:blip r:embed="rId5">
              <a:alphaModFix/>
            </a:blip>
            <a:stretch>
              <a:fillRect/>
            </a:stretch>
          </p:blipFill>
          <p:spPr>
            <a:xfrm>
              <a:off x="5623475" y="1665963"/>
              <a:ext cx="1359150" cy="1149500"/>
            </a:xfrm>
            <a:prstGeom prst="rect">
              <a:avLst/>
            </a:prstGeom>
            <a:noFill/>
            <a:ln>
              <a:noFill/>
            </a:ln>
          </p:spPr>
        </p:pic>
        <p:sp>
          <p:nvSpPr>
            <p:cNvPr id="92" name="Shape 92"/>
            <p:cNvSpPr txBox="1"/>
            <p:nvPr/>
          </p:nvSpPr>
          <p:spPr>
            <a:xfrm>
              <a:off x="6038800" y="856250"/>
              <a:ext cx="1713900" cy="6141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800" b="0" i="0" u="none" strike="noStrike" kern="0" cap="none" spc="0" normalizeH="0" baseline="0" noProof="0">
                  <a:ln>
                    <a:noFill/>
                  </a:ln>
                  <a:solidFill>
                    <a:srgbClr val="212121"/>
                  </a:solidFill>
                  <a:effectLst/>
                  <a:uLnTx/>
                  <a:uFillTx/>
                  <a:latin typeface="Arial"/>
                  <a:ea typeface="+mn-ea"/>
                  <a:cs typeface="Arial"/>
                  <a:sym typeface="Arial"/>
                </a:rPr>
                <a:t>Hybrid</a:t>
              </a:r>
              <a:endParaRPr kumimoji="0" sz="4800" b="0" i="0" u="none" strike="noStrike" kern="0" cap="none" spc="0" normalizeH="0" baseline="0" noProof="0">
                <a:ln>
                  <a:noFill/>
                </a:ln>
                <a:solidFill>
                  <a:srgbClr val="212121"/>
                </a:solidFill>
                <a:effectLst/>
                <a:uLnTx/>
                <a:uFillTx/>
                <a:latin typeface="Arial"/>
                <a:ea typeface="+mn-ea"/>
                <a:cs typeface="Arial"/>
                <a:sym typeface="Arial"/>
              </a:endParaRPr>
            </a:p>
          </p:txBody>
        </p:sp>
      </p:grpSp>
      <p:sp>
        <p:nvSpPr>
          <p:cNvPr id="93" name="Shape 93"/>
          <p:cNvSpPr txBox="1"/>
          <p:nvPr/>
        </p:nvSpPr>
        <p:spPr>
          <a:xfrm>
            <a:off x="7672084" y="5271933"/>
            <a:ext cx="30040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WebView</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
        <p:nvSpPr>
          <p:cNvPr id="94" name="Shape 94"/>
          <p:cNvSpPr/>
          <p:nvPr/>
        </p:nvSpPr>
        <p:spPr>
          <a:xfrm>
            <a:off x="4023468" y="2649467"/>
            <a:ext cx="2786800" cy="1398000"/>
          </a:xfrm>
          <a:prstGeom prst="mathNotEqual">
            <a:avLst>
              <a:gd name="adj1" fmla="val 23520"/>
              <a:gd name="adj2" fmla="val 6600000"/>
              <a:gd name="adj3" fmla="val 11760"/>
            </a:avLst>
          </a:prstGeom>
          <a:solidFill>
            <a:schemeClr val="dk2"/>
          </a:solidFill>
          <a:ln w="9525" cap="flat" cmpd="sng">
            <a:solidFill>
              <a:schemeClr val="dk2"/>
            </a:solidFill>
            <a:prstDash val="solid"/>
            <a:round/>
            <a:headEnd type="none" w="med" len="med"/>
            <a:tailEnd type="none" w="med" len="med"/>
          </a:ln>
        </p:spPr>
        <p:txBody>
          <a:bodyPr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78909C"/>
              </a:solidFill>
              <a:effectLst/>
              <a:uLnTx/>
              <a:uFillTx/>
              <a:latin typeface="Arial"/>
              <a:ea typeface="+mn-ea"/>
              <a:cs typeface="Arial"/>
              <a:sym typeface="Arial"/>
            </a:endParaRPr>
          </a:p>
        </p:txBody>
      </p:sp>
      <p:pic>
        <p:nvPicPr>
          <p:cNvPr id="95" name="Shape 95" descr="NativeScript_logo.png"/>
          <p:cNvPicPr preferRelativeResize="0"/>
          <p:nvPr/>
        </p:nvPicPr>
        <p:blipFill>
          <a:blip r:embed="rId6">
            <a:alphaModFix/>
          </a:blip>
          <a:stretch>
            <a:fillRect/>
          </a:stretch>
        </p:blipFill>
        <p:spPr>
          <a:xfrm>
            <a:off x="1097534" y="2035601"/>
            <a:ext cx="2625767" cy="2625735"/>
          </a:xfrm>
          <a:prstGeom prst="rect">
            <a:avLst/>
          </a:prstGeom>
          <a:noFill/>
          <a:ln>
            <a:noFill/>
          </a:ln>
        </p:spPr>
      </p:pic>
      <p:sp>
        <p:nvSpPr>
          <p:cNvPr id="96" name="Shape 96"/>
          <p:cNvSpPr txBox="1"/>
          <p:nvPr/>
        </p:nvSpPr>
        <p:spPr>
          <a:xfrm>
            <a:off x="950600" y="5334767"/>
            <a:ext cx="2919600" cy="679200"/>
          </a:xfrm>
          <a:prstGeom prst="rect">
            <a:avLst/>
          </a:prstGeom>
          <a:noFill/>
          <a:ln>
            <a:noFill/>
          </a:ln>
        </p:spPr>
        <p:txBody>
          <a:bodyPr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4000" b="0" i="0" u="none" strike="noStrike" kern="0" cap="none" spc="0" normalizeH="0" baseline="0" noProof="0">
                <a:ln>
                  <a:noFill/>
                </a:ln>
                <a:solidFill>
                  <a:srgbClr val="595959"/>
                </a:solidFill>
                <a:effectLst/>
                <a:uLnTx/>
                <a:uFillTx/>
                <a:latin typeface="Roboto"/>
                <a:ea typeface="Roboto"/>
                <a:cs typeface="Roboto"/>
                <a:sym typeface="Roboto"/>
              </a:rPr>
              <a:t>Native UI</a:t>
            </a:r>
            <a:endParaRPr kumimoji="0" sz="4000" b="0" i="0" u="none" strike="noStrike" kern="0" cap="none" spc="0" normalizeH="0" baseline="0" noProof="0">
              <a:ln>
                <a:noFill/>
              </a:ln>
              <a:solidFill>
                <a:srgbClr val="595959"/>
              </a:solidFill>
              <a:effectLst/>
              <a:uLnTx/>
              <a:uFillTx/>
              <a:latin typeface="Roboto"/>
              <a:ea typeface="Roboto"/>
              <a:cs typeface="Roboto"/>
              <a:sym typeface="Roboto"/>
            </a:endParaRPr>
          </a:p>
        </p:txBody>
      </p:sp>
    </p:spTree>
    <p:extLst>
      <p:ext uri="{BB962C8B-B14F-4D97-AF65-F5344CB8AC3E}">
        <p14:creationId xmlns:p14="http://schemas.microsoft.com/office/powerpoint/2010/main" val="151861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par>
                                <p:cTn id="8" presetID="10" presetClass="entr" presetSubtype="0" fill="hold"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chitectur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91440" tIns="45720" rIns="91440" bIns="45720" numCol="1" anchor="t" anchorCtr="0" compatLnSpc="1">
        <a:prstTxWarp prst="textNoShape">
          <a:avLst/>
        </a:prstTxWarp>
      </a:bodyPr>
      <a:lstStyle>
        <a:defPPr>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Sept 2017" id="{D3E5D466-CF9B-984A-B1A6-EAAC79383980}" vid="{616BBAA2-2387-6E42-9A03-6E2DF17C6332}"/>
    </a:ext>
  </a:extLst>
</a:theme>
</file>

<file path=ppt/theme/theme2.xml><?xml version="1.0" encoding="utf-8"?>
<a:theme xmlns:a="http://schemas.openxmlformats.org/drawingml/2006/main" name="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91440" tIns="45720" rIns="91440" bIns="45720" numCol="1" anchor="t" anchorCtr="0" compatLnSpc="1">
        <a:prstTxWarp prst="textNoShape">
          <a:avLst/>
        </a:prstTxWarp>
      </a:bodyPr>
      <a:lstStyle>
        <a:defPPr>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PT Template Sept 2017" id="{D3E5D466-CF9B-984A-B1A6-EAAC79383980}" vid="{616BBAA2-2387-6E42-9A03-6E2DF17C6332}"/>
    </a:ext>
  </a:extLst>
</a:theme>
</file>

<file path=ppt/theme/theme3.xml><?xml version="1.0" encoding="utf-8"?>
<a:theme xmlns:a="http://schemas.openxmlformats.org/drawingml/2006/main" name="1_Progress Presentation Theme">
  <a:themeElements>
    <a:clrScheme name="Progress 2017 3">
      <a:dk1>
        <a:srgbClr val="373A3E"/>
      </a:dk1>
      <a:lt1>
        <a:srgbClr val="FFFFFF"/>
      </a:lt1>
      <a:dk2>
        <a:srgbClr val="0D5257"/>
      </a:dk2>
      <a:lt2>
        <a:srgbClr val="FFFFFF"/>
      </a:lt2>
      <a:accent1>
        <a:srgbClr val="54D300"/>
      </a:accent1>
      <a:accent2>
        <a:srgbClr val="02BCEB"/>
      </a:accent2>
      <a:accent3>
        <a:srgbClr val="83329A"/>
      </a:accent3>
      <a:accent4>
        <a:srgbClr val="FAB319"/>
      </a:accent4>
      <a:accent5>
        <a:srgbClr val="2071CE"/>
      </a:accent5>
      <a:accent6>
        <a:srgbClr val="DC3202"/>
      </a:accent6>
      <a:hlink>
        <a:srgbClr val="2172CE"/>
      </a:hlink>
      <a:folHlink>
        <a:srgbClr val="5F236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Pct val="130000"/>
          <a:buFontTx/>
          <a:buNone/>
          <a:tabLst/>
          <a:defRPr kumimoji="0" lang="en-US" sz="2400" b="0" i="1"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spPr>
      <a:bodyPr vert="horz" wrap="square" lIns="91440" tIns="45720" rIns="91440" bIns="45720" numCol="1" anchor="t" anchorCtr="0" compatLnSpc="1">
        <a:prstTxWarp prst="textNoShape">
          <a:avLst/>
        </a:prstTxWarp>
      </a:bodyPr>
      <a:lstStyle>
        <a:defPPr>
          <a:buSzTx/>
          <a:defRPr i="0" dirty="0" smtClean="0"/>
        </a:defPPr>
      </a:lstStyle>
    </a:txDef>
  </a:objectDefaults>
  <a:extraClrSchemeLst>
    <a:extraClrScheme>
      <a:clrScheme name="psc_powerpoint_template_2007 1">
        <a:dk1>
          <a:srgbClr val="000000"/>
        </a:dk1>
        <a:lt1>
          <a:srgbClr val="FFFFFF"/>
        </a:lt1>
        <a:dk2>
          <a:srgbClr val="004B85"/>
        </a:dk2>
        <a:lt2>
          <a:srgbClr val="C0C0C0"/>
        </a:lt2>
        <a:accent1>
          <a:srgbClr val="E8A82C"/>
        </a:accent1>
        <a:accent2>
          <a:srgbClr val="00BA97"/>
        </a:accent2>
        <a:accent3>
          <a:srgbClr val="FFFFFF"/>
        </a:accent3>
        <a:accent4>
          <a:srgbClr val="000000"/>
        </a:accent4>
        <a:accent5>
          <a:srgbClr val="F2D1AC"/>
        </a:accent5>
        <a:accent6>
          <a:srgbClr val="00A888"/>
        </a:accent6>
        <a:hlink>
          <a:srgbClr val="D21E27"/>
        </a:hlink>
        <a:folHlink>
          <a:srgbClr val="0066C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gress PowerPoint Template September 2017 09.05.17 [Read-Only]" id="{80CB35DB-E7E4-4CEE-9059-57231EC0655C}" vid="{B72F20FD-AE53-42FF-AD1E-7A5A40F81FDE}"/>
    </a:ext>
  </a:ext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onsultingwerk">
  <a:themeElements>
    <a:clrScheme name="Benutzerdefiniert 1">
      <a:dk1>
        <a:srgbClr val="000000"/>
      </a:dk1>
      <a:lt1>
        <a:srgbClr val="FFFFFF"/>
      </a:lt1>
      <a:dk2>
        <a:srgbClr val="0070C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nsultingwerk">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onsultingwe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sultingwer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sultingwer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sultingwer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sultingwer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sultingwer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sultingwer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sultingwer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sultingwer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sultingwer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sultingwer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sultingwer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58994</TotalTime>
  <Words>992</Words>
  <Application>Microsoft Office PowerPoint</Application>
  <PresentationFormat>Widescreen</PresentationFormat>
  <Paragraphs>222</Paragraphs>
  <Slides>41</Slides>
  <Notes>32</Notes>
  <HiddenSlides>8</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41</vt:i4>
      </vt:variant>
    </vt:vector>
  </HeadingPairs>
  <TitlesOfParts>
    <vt:vector size="59" baseType="lpstr">
      <vt:lpstr>Arial</vt:lpstr>
      <vt:lpstr>Avenir Heavy</vt:lpstr>
      <vt:lpstr>Avenir Roman</vt:lpstr>
      <vt:lpstr>Calibri</vt:lpstr>
      <vt:lpstr>Consolas</vt:lpstr>
      <vt:lpstr>Courier New</vt:lpstr>
      <vt:lpstr>Lato</vt:lpstr>
      <vt:lpstr>Open Sans</vt:lpstr>
      <vt:lpstr>Roboto</vt:lpstr>
      <vt:lpstr>Roboto Light</vt:lpstr>
      <vt:lpstr>Roboto Thin</vt:lpstr>
      <vt:lpstr>Source Sans Pro</vt:lpstr>
      <vt:lpstr>Wingdings</vt:lpstr>
      <vt:lpstr>Architecture</vt:lpstr>
      <vt:lpstr>Progress Presentation Theme</vt:lpstr>
      <vt:lpstr>1_Progress Presentation Theme</vt:lpstr>
      <vt:lpstr>1_Simple Light</vt:lpstr>
      <vt:lpstr>consultingwerk</vt:lpstr>
      <vt:lpstr>Mobile Workshop</vt:lpstr>
      <vt:lpstr>PowerPoint Presentation</vt:lpstr>
      <vt:lpstr>PowerPoint Presentation</vt:lpstr>
      <vt:lpstr>Radu Nicoara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this work?</vt:lpstr>
      <vt:lpstr>Platform Approaches</vt:lpstr>
      <vt:lpstr>Calling Android API</vt:lpstr>
      <vt:lpstr>Calling Android API</vt:lpstr>
      <vt:lpstr>Calling Android API</vt:lpstr>
      <vt:lpstr>Calling Android API</vt:lpstr>
      <vt:lpstr>PowerPoint Presentation</vt:lpstr>
      <vt:lpstr>One code base Two platforms</vt:lpstr>
      <vt:lpstr>Core Modules (Non-UI)</vt:lpstr>
      <vt:lpstr>Example: NativeScript file module</vt:lpstr>
      <vt:lpstr>margin-right: -100px !important;</vt:lpstr>
      <vt:lpstr>Core Modules (UI)</vt:lpstr>
      <vt:lpstr>Native UI Widgets</vt:lpstr>
      <vt:lpstr>Layouts</vt:lpstr>
      <vt:lpstr>PowerPoint Presentation</vt:lpstr>
      <vt:lpstr>Plugin Ecosystem</vt:lpstr>
      <vt:lpstr>PowerPoint Presentation</vt:lpstr>
      <vt:lpstr>Why NativeScript?</vt:lpstr>
      <vt:lpstr>Get Started</vt:lpstr>
      <vt:lpstr>PowerPoint Presentation</vt:lpstr>
      <vt:lpstr>PowerPoint Presentation</vt:lpstr>
      <vt:lpstr>Kinvey Backend as a Service</vt:lpstr>
      <vt:lpstr>Kinvey Studio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Margaret</dc:creator>
  <cp:lastModifiedBy>Julian Steiner</cp:lastModifiedBy>
  <cp:revision>582</cp:revision>
  <dcterms:created xsi:type="dcterms:W3CDTF">2017-01-16T14:12:31Z</dcterms:created>
  <dcterms:modified xsi:type="dcterms:W3CDTF">2019-10-28T23:32:58Z</dcterms:modified>
</cp:coreProperties>
</file>